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63" r:id="rId7"/>
    <p:sldId id="264" r:id="rId8"/>
    <p:sldId id="266" r:id="rId9"/>
    <p:sldId id="265" r:id="rId10"/>
    <p:sldId id="270" r:id="rId11"/>
    <p:sldId id="269" r:id="rId12"/>
    <p:sldId id="275" r:id="rId13"/>
    <p:sldId id="278" r:id="rId14"/>
    <p:sldId id="268" r:id="rId15"/>
    <p:sldId id="267" r:id="rId16"/>
    <p:sldId id="271" r:id="rId17"/>
    <p:sldId id="273" r:id="rId18"/>
    <p:sldId id="259" r:id="rId19"/>
    <p:sldId id="272" r:id="rId20"/>
    <p:sldId id="274" r:id="rId21"/>
    <p:sldId id="260" r:id="rId22"/>
    <p:sldId id="276" r:id="rId23"/>
    <p:sldId id="279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96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8062664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Начинаем эру робототехники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в </a:t>
            </a:r>
            <a:r>
              <a:rPr lang="ru-RU" sz="5400" b="1" dirty="0">
                <a:solidFill>
                  <a:srgbClr val="FF0000"/>
                </a:solidFill>
              </a:rPr>
              <a:t>МБОУ СОШ </a:t>
            </a:r>
            <a:r>
              <a:rPr lang="ru-RU" sz="5400" b="1" dirty="0" err="1">
                <a:solidFill>
                  <a:srgbClr val="FF0000"/>
                </a:solidFill>
              </a:rPr>
              <a:t>с.Киселёвка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sus\Documents\Роботы\129NIKON\DSCN9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95" y="4005064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ocuments\Роботы\129NIKON\DSCN90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267" y="4005064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0456" y="1"/>
            <a:ext cx="1973544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08" y="8251"/>
            <a:ext cx="2151002" cy="284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9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Собираем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1347471"/>
            <a:ext cx="4968552" cy="481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39" y="1340768"/>
            <a:ext cx="423390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4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Собираем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50208" cy="513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1412776"/>
            <a:ext cx="5152241" cy="507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3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4632"/>
            <a:ext cx="8573376" cy="64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3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75" y="332656"/>
            <a:ext cx="4402832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Вот уже что-то получается!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234608" cy="317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3" y="188640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148326" y="2028646"/>
            <a:ext cx="50481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5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Получаем части робота из деталей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769731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13190"/>
            <a:ext cx="4021147" cy="26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95648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5448" y="778745"/>
            <a:ext cx="4111791" cy="273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4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по сборке робота движется!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836712"/>
            <a:ext cx="4341572" cy="315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D:\робототехника\2012-01-02\DSC016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064437"/>
            <a:ext cx="4968552" cy="27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1" y="836712"/>
            <a:ext cx="43554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2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Уже что-то получается!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92529" y="1921277"/>
            <a:ext cx="5280585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286025"/>
            <a:ext cx="4248472" cy="523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0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267" y="1016732"/>
            <a:ext cx="4314229" cy="323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9" y="836712"/>
            <a:ext cx="4614432" cy="346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Программируем движение робота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8" name="Picture 4" descr="D:\робототехника\2012-01-02\DSC016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320507"/>
            <a:ext cx="4464496" cy="25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Программируем движение робота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84518" y="2396885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772816"/>
            <a:ext cx="453470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2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Программируем движение робота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84" y="1484784"/>
            <a:ext cx="500451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720728" cy="496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3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58" y="4221088"/>
            <a:ext cx="4168466" cy="312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860" y="613230"/>
            <a:ext cx="3709084" cy="278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8062664" cy="57606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Как это начиналось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420" y="3328254"/>
            <a:ext cx="4701679" cy="352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285" y="3872836"/>
            <a:ext cx="40369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Знакомимся с наборами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1" y="3066644"/>
            <a:ext cx="36775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Раскладываем детали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Робот начинает двигаться!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" y="1340768"/>
            <a:ext cx="44972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388296" cy="228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5220072" cy="297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7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Наши первые роботы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248980"/>
            <a:ext cx="4175824" cy="313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06794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Наши роботы!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536579"/>
            <a:ext cx="4464496" cy="317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3" y="1600910"/>
            <a:ext cx="4326385" cy="47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Проводим испытания моделей</a:t>
            </a: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484784"/>
            <a:ext cx="4423144" cy="51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8121" y="1700808"/>
            <a:ext cx="4505879" cy="416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Новые модели у нас еще впереди!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954" y="1412776"/>
            <a:ext cx="819748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3"/>
            <a:ext cx="8062664" cy="50405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Как это начиналось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838515"/>
            <a:ext cx="4296476" cy="322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620687"/>
            <a:ext cx="4196010" cy="314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92" y="3917957"/>
            <a:ext cx="4084630" cy="306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196010" cy="314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3362420"/>
            <a:ext cx="45859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Знакомимся с наборами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96" y="404664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Начинаем собирать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00864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Начинаем собирать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1" y="1124744"/>
            <a:ext cx="729681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7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Начинаем собирать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771" y="126876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5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Собираем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1124744"/>
            <a:ext cx="720079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2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Собираем роботов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958" y="1124744"/>
            <a:ext cx="4731489" cy="545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6492" y="1124744"/>
            <a:ext cx="457250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83</Words>
  <Application>Microsoft Office PowerPoint</Application>
  <PresentationFormat>Экран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Начинаем эру робототехники  в МБОУ СОШ с.Киселёвка</vt:lpstr>
      <vt:lpstr>Как это начиналось</vt:lpstr>
      <vt:lpstr>Как это начиналось</vt:lpstr>
      <vt:lpstr>Презентация PowerPoint</vt:lpstr>
      <vt:lpstr>Начинаем собирать роботов</vt:lpstr>
      <vt:lpstr>Начинаем собирать роботов</vt:lpstr>
      <vt:lpstr>Начинаем собирать роботов</vt:lpstr>
      <vt:lpstr>Собираем роботов</vt:lpstr>
      <vt:lpstr>Собираем роботов</vt:lpstr>
      <vt:lpstr>Собираем роботов</vt:lpstr>
      <vt:lpstr>Собираем роботов</vt:lpstr>
      <vt:lpstr>Презентация PowerPoint</vt:lpstr>
      <vt:lpstr>Вот уже что-то получается!</vt:lpstr>
      <vt:lpstr>Получаем части робота из деталей</vt:lpstr>
      <vt:lpstr>Работа по сборке робота движется!</vt:lpstr>
      <vt:lpstr>Уже что-то получается!</vt:lpstr>
      <vt:lpstr>Программируем движение робота</vt:lpstr>
      <vt:lpstr>Программируем движение робота</vt:lpstr>
      <vt:lpstr>Программируем движение робота</vt:lpstr>
      <vt:lpstr>Робот начинает двигаться!</vt:lpstr>
      <vt:lpstr>Наши первые роботы</vt:lpstr>
      <vt:lpstr>Наши роботы!</vt:lpstr>
      <vt:lpstr>Проводим испытания моделей</vt:lpstr>
      <vt:lpstr>Новые модели у нас еще впереди!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Начинаем эру робототехники  в МБОУ СОШ с.Киселёвка</dc:title>
  <dc:creator>Asus</dc:creator>
  <cp:lastModifiedBy>Asus</cp:lastModifiedBy>
  <cp:revision>17</cp:revision>
  <dcterms:created xsi:type="dcterms:W3CDTF">2020-08-30T12:21:36Z</dcterms:created>
  <dcterms:modified xsi:type="dcterms:W3CDTF">2020-09-28T12:27:07Z</dcterms:modified>
</cp:coreProperties>
</file>