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4" r:id="rId9"/>
    <p:sldId id="275" r:id="rId10"/>
    <p:sldId id="276" r:id="rId11"/>
    <p:sldId id="264" r:id="rId12"/>
    <p:sldId id="265" r:id="rId13"/>
    <p:sldId id="266" r:id="rId14"/>
    <p:sldId id="269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1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DF67D-C3DF-4090-B95B-E7FD96DCCA1A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201214-42A8-44BE-8E6A-9E6320A0DD35}">
      <dgm:prSet phldrT="[Текст]" custT="1"/>
      <dgm:spPr/>
      <dgm:t>
        <a:bodyPr/>
        <a:lstStyle/>
        <a:p>
          <a:r>
            <a:rPr lang="ru-RU" sz="1400" b="1" dirty="0" smtClean="0"/>
            <a:t>Действия с натуральными числами</a:t>
          </a:r>
          <a:endParaRPr lang="ru-RU" sz="1400" b="1" dirty="0"/>
        </a:p>
      </dgm:t>
    </dgm:pt>
    <dgm:pt modelId="{291DD3C2-6549-4D41-A01D-5B779602907D}" type="parTrans" cxnId="{962C254C-282C-4039-9FA2-D72664FA1482}">
      <dgm:prSet/>
      <dgm:spPr/>
      <dgm:t>
        <a:bodyPr/>
        <a:lstStyle/>
        <a:p>
          <a:endParaRPr lang="ru-RU" sz="1400" b="1"/>
        </a:p>
      </dgm:t>
    </dgm:pt>
    <dgm:pt modelId="{146A3D55-BD3D-489C-956C-B403D3A14B06}" type="sibTrans" cxnId="{962C254C-282C-4039-9FA2-D72664FA1482}">
      <dgm:prSet/>
      <dgm:spPr/>
      <dgm:t>
        <a:bodyPr/>
        <a:lstStyle/>
        <a:p>
          <a:endParaRPr lang="ru-RU" sz="1400" b="1"/>
        </a:p>
      </dgm:t>
    </dgm:pt>
    <dgm:pt modelId="{32EE2520-585F-4990-8B8A-F8F04DE071EE}">
      <dgm:prSet phldrT="[Текст]" custT="1"/>
      <dgm:spPr/>
      <dgm:t>
        <a:bodyPr/>
        <a:lstStyle/>
        <a:p>
          <a:r>
            <a:rPr lang="ru-RU" sz="1400" b="1" dirty="0" smtClean="0"/>
            <a:t>Сложение</a:t>
          </a:r>
          <a:endParaRPr lang="ru-RU" sz="1400" b="1" dirty="0"/>
        </a:p>
      </dgm:t>
    </dgm:pt>
    <dgm:pt modelId="{A8F626F5-E062-432D-982B-16681C919ECB}" type="parTrans" cxnId="{318C6430-72EE-43B2-85A9-005A548C4988}">
      <dgm:prSet custT="1"/>
      <dgm:spPr/>
      <dgm:t>
        <a:bodyPr/>
        <a:lstStyle/>
        <a:p>
          <a:endParaRPr lang="ru-RU" sz="1400" b="1"/>
        </a:p>
      </dgm:t>
    </dgm:pt>
    <dgm:pt modelId="{B426D68E-D248-4EF1-9162-BF7A7774DFC4}" type="sibTrans" cxnId="{318C6430-72EE-43B2-85A9-005A548C4988}">
      <dgm:prSet/>
      <dgm:spPr/>
      <dgm:t>
        <a:bodyPr/>
        <a:lstStyle/>
        <a:p>
          <a:endParaRPr lang="ru-RU" sz="1400" b="1"/>
        </a:p>
      </dgm:t>
    </dgm:pt>
    <dgm:pt modelId="{F3ED624E-9439-4764-9DD2-187F1D98E587}">
      <dgm:prSet phldrT="[Текст]" custT="1"/>
      <dgm:spPr/>
      <dgm:t>
        <a:bodyPr/>
        <a:lstStyle/>
        <a:p>
          <a:r>
            <a:rPr lang="ru-RU" sz="1400" b="1" dirty="0" smtClean="0"/>
            <a:t>Умножение </a:t>
          </a:r>
          <a:endParaRPr lang="ru-RU" sz="1400" b="1" dirty="0"/>
        </a:p>
      </dgm:t>
    </dgm:pt>
    <dgm:pt modelId="{E51BBA61-4764-41A7-860C-E44E4B10A0E1}" type="parTrans" cxnId="{A03C99C5-424B-4723-8622-FAE49A840559}">
      <dgm:prSet custT="1"/>
      <dgm:spPr/>
      <dgm:t>
        <a:bodyPr/>
        <a:lstStyle/>
        <a:p>
          <a:endParaRPr lang="ru-RU" sz="1400" b="1"/>
        </a:p>
      </dgm:t>
    </dgm:pt>
    <dgm:pt modelId="{0E282BF8-2A2D-4F2F-A095-F32E10AE6DFA}" type="sibTrans" cxnId="{A03C99C5-424B-4723-8622-FAE49A840559}">
      <dgm:prSet/>
      <dgm:spPr/>
      <dgm:t>
        <a:bodyPr/>
        <a:lstStyle/>
        <a:p>
          <a:endParaRPr lang="ru-RU" sz="1400" b="1"/>
        </a:p>
      </dgm:t>
    </dgm:pt>
    <dgm:pt modelId="{EB85D778-F0DB-4F1E-BCAB-5D95321782E1}">
      <dgm:prSet phldrT="[Текст]" custT="1"/>
      <dgm:spPr/>
      <dgm:t>
        <a:bodyPr/>
        <a:lstStyle/>
        <a:p>
          <a:r>
            <a:rPr lang="ru-RU" sz="1400" b="1" dirty="0" smtClean="0"/>
            <a:t>Деление </a:t>
          </a:r>
          <a:endParaRPr lang="ru-RU" sz="1400" b="1" dirty="0"/>
        </a:p>
      </dgm:t>
    </dgm:pt>
    <dgm:pt modelId="{29B1E101-A389-4966-B1FB-B92DFFC12913}" type="parTrans" cxnId="{9D32580A-44F3-45C0-9A0D-0BD2C35EF33F}">
      <dgm:prSet custT="1"/>
      <dgm:spPr/>
      <dgm:t>
        <a:bodyPr/>
        <a:lstStyle/>
        <a:p>
          <a:endParaRPr lang="ru-RU" sz="1400" b="1"/>
        </a:p>
      </dgm:t>
    </dgm:pt>
    <dgm:pt modelId="{3ABD2F66-11E7-4EF7-911F-57BBDCB1446C}" type="sibTrans" cxnId="{9D32580A-44F3-45C0-9A0D-0BD2C35EF33F}">
      <dgm:prSet/>
      <dgm:spPr/>
      <dgm:t>
        <a:bodyPr/>
        <a:lstStyle/>
        <a:p>
          <a:endParaRPr lang="ru-RU" sz="1400" b="1"/>
        </a:p>
      </dgm:t>
    </dgm:pt>
    <dgm:pt modelId="{8219CEFE-F8AC-49A4-8B2C-1F49324059A8}">
      <dgm:prSet phldrT="[Текст]" custT="1"/>
      <dgm:spPr/>
      <dgm:t>
        <a:bodyPr/>
        <a:lstStyle/>
        <a:p>
          <a:r>
            <a:rPr lang="ru-RU" sz="1400" b="1" dirty="0" smtClean="0"/>
            <a:t>Вычитание </a:t>
          </a:r>
          <a:endParaRPr lang="ru-RU" sz="1400" b="1" dirty="0"/>
        </a:p>
      </dgm:t>
    </dgm:pt>
    <dgm:pt modelId="{102E5794-AE27-4FD7-A755-77CCD3A36AAC}" type="parTrans" cxnId="{E8AF05CF-8F27-4A92-B53F-2262D6D867A1}">
      <dgm:prSet custT="1"/>
      <dgm:spPr/>
      <dgm:t>
        <a:bodyPr/>
        <a:lstStyle/>
        <a:p>
          <a:endParaRPr lang="ru-RU" sz="1400" b="1"/>
        </a:p>
      </dgm:t>
    </dgm:pt>
    <dgm:pt modelId="{1B5630FB-58F1-459E-A4A8-B00121770997}" type="sibTrans" cxnId="{E8AF05CF-8F27-4A92-B53F-2262D6D867A1}">
      <dgm:prSet/>
      <dgm:spPr/>
      <dgm:t>
        <a:bodyPr/>
        <a:lstStyle/>
        <a:p>
          <a:endParaRPr lang="ru-RU" sz="1400" b="1"/>
        </a:p>
      </dgm:t>
    </dgm:pt>
    <dgm:pt modelId="{98D2FFDD-3D64-469D-AB33-F702DCF4FE47}">
      <dgm:prSet/>
      <dgm:spPr/>
    </dgm:pt>
    <dgm:pt modelId="{A269E18E-CB0E-49F1-9F49-7AF6A5202425}" type="parTrans" cxnId="{0A500DC4-4F8D-4822-BB20-BDCD4DD7078D}">
      <dgm:prSet/>
      <dgm:spPr/>
      <dgm:t>
        <a:bodyPr/>
        <a:lstStyle/>
        <a:p>
          <a:endParaRPr lang="ru-RU" sz="1400" b="1"/>
        </a:p>
      </dgm:t>
    </dgm:pt>
    <dgm:pt modelId="{BF674C5B-B2A2-4E84-BC38-BDE48CF4183E}" type="sibTrans" cxnId="{0A500DC4-4F8D-4822-BB20-BDCD4DD7078D}">
      <dgm:prSet/>
      <dgm:spPr/>
      <dgm:t>
        <a:bodyPr/>
        <a:lstStyle/>
        <a:p>
          <a:endParaRPr lang="ru-RU" sz="1400" b="1"/>
        </a:p>
      </dgm:t>
    </dgm:pt>
    <dgm:pt modelId="{3A254784-9342-4406-8DB7-E59BB028A2DB}">
      <dgm:prSet/>
      <dgm:spPr/>
      <dgm:t>
        <a:bodyPr/>
        <a:lstStyle/>
        <a:p>
          <a:endParaRPr lang="ru-RU" sz="1400" b="1"/>
        </a:p>
      </dgm:t>
    </dgm:pt>
    <dgm:pt modelId="{F83821E5-D846-4248-8587-8A863505B558}" type="parTrans" cxnId="{7F333F96-7042-4E00-BE87-87248447E6AD}">
      <dgm:prSet/>
      <dgm:spPr/>
      <dgm:t>
        <a:bodyPr/>
        <a:lstStyle/>
        <a:p>
          <a:endParaRPr lang="ru-RU" sz="1400" b="1"/>
        </a:p>
      </dgm:t>
    </dgm:pt>
    <dgm:pt modelId="{C635C461-5A32-440E-AE72-A5185FE44B95}" type="sibTrans" cxnId="{7F333F96-7042-4E00-BE87-87248447E6AD}">
      <dgm:prSet/>
      <dgm:spPr/>
      <dgm:t>
        <a:bodyPr/>
        <a:lstStyle/>
        <a:p>
          <a:endParaRPr lang="ru-RU" sz="1400" b="1"/>
        </a:p>
      </dgm:t>
    </dgm:pt>
    <dgm:pt modelId="{3834E392-6CF8-4242-A2CE-778709AB8227}">
      <dgm:prSet/>
      <dgm:spPr/>
    </dgm:pt>
    <dgm:pt modelId="{F0B2BBA6-2AE3-42BC-B4C7-8F7373370564}" type="parTrans" cxnId="{1DF54D3F-7720-4848-B452-6A22405B2F81}">
      <dgm:prSet/>
      <dgm:spPr/>
      <dgm:t>
        <a:bodyPr/>
        <a:lstStyle/>
        <a:p>
          <a:endParaRPr lang="ru-RU" sz="1400" b="1"/>
        </a:p>
      </dgm:t>
    </dgm:pt>
    <dgm:pt modelId="{8A3D3CE0-C06B-4CDD-886E-A889D5D3A1FE}" type="sibTrans" cxnId="{1DF54D3F-7720-4848-B452-6A22405B2F81}">
      <dgm:prSet/>
      <dgm:spPr/>
      <dgm:t>
        <a:bodyPr/>
        <a:lstStyle/>
        <a:p>
          <a:endParaRPr lang="ru-RU" sz="1400" b="1"/>
        </a:p>
      </dgm:t>
    </dgm:pt>
    <dgm:pt modelId="{B1E597A5-0ADF-496C-948F-36CE25836018}">
      <dgm:prSet/>
      <dgm:spPr/>
      <dgm:t>
        <a:bodyPr/>
        <a:lstStyle/>
        <a:p>
          <a:endParaRPr lang="ru-RU" sz="1400" b="1"/>
        </a:p>
      </dgm:t>
    </dgm:pt>
    <dgm:pt modelId="{81F3E072-F906-4ED5-9FFF-16692306288D}" type="parTrans" cxnId="{DF6CA7A3-9D94-4B24-81BD-2DD185074791}">
      <dgm:prSet/>
      <dgm:spPr/>
      <dgm:t>
        <a:bodyPr/>
        <a:lstStyle/>
        <a:p>
          <a:endParaRPr lang="ru-RU" sz="1400" b="1"/>
        </a:p>
      </dgm:t>
    </dgm:pt>
    <dgm:pt modelId="{F09B5C63-9286-425D-8EEC-79C6C2394990}" type="sibTrans" cxnId="{DF6CA7A3-9D94-4B24-81BD-2DD185074791}">
      <dgm:prSet/>
      <dgm:spPr/>
      <dgm:t>
        <a:bodyPr/>
        <a:lstStyle/>
        <a:p>
          <a:endParaRPr lang="ru-RU" sz="1400" b="1"/>
        </a:p>
      </dgm:t>
    </dgm:pt>
    <dgm:pt modelId="{9F76CED0-A3CD-455A-9533-12DC736A09AD}">
      <dgm:prSet/>
      <dgm:spPr/>
    </dgm:pt>
    <dgm:pt modelId="{346E430E-CC10-4980-B89B-E709A7D6356E}" type="parTrans" cxnId="{85E6C3E2-A0D6-44C7-BF5B-4100C82FEFE4}">
      <dgm:prSet/>
      <dgm:spPr/>
      <dgm:t>
        <a:bodyPr/>
        <a:lstStyle/>
        <a:p>
          <a:endParaRPr lang="ru-RU" sz="1400" b="1"/>
        </a:p>
      </dgm:t>
    </dgm:pt>
    <dgm:pt modelId="{427DDE23-1546-492A-814A-7A1B503F4670}" type="sibTrans" cxnId="{85E6C3E2-A0D6-44C7-BF5B-4100C82FEFE4}">
      <dgm:prSet/>
      <dgm:spPr/>
      <dgm:t>
        <a:bodyPr/>
        <a:lstStyle/>
        <a:p>
          <a:endParaRPr lang="ru-RU" sz="1400" b="1"/>
        </a:p>
      </dgm:t>
    </dgm:pt>
    <dgm:pt modelId="{23FF0468-130E-438F-8B33-E70734C8B0F0}">
      <dgm:prSet/>
      <dgm:spPr/>
      <dgm:t>
        <a:bodyPr/>
        <a:lstStyle/>
        <a:p>
          <a:endParaRPr lang="ru-RU" sz="1400" b="1" dirty="0"/>
        </a:p>
      </dgm:t>
    </dgm:pt>
    <dgm:pt modelId="{049A5B42-2BA2-4F8A-ACBF-6A999A0653B7}" type="parTrans" cxnId="{AD3C781C-CF5D-4CC8-8557-01B68356AC52}">
      <dgm:prSet/>
      <dgm:spPr/>
      <dgm:t>
        <a:bodyPr/>
        <a:lstStyle/>
        <a:p>
          <a:endParaRPr lang="ru-RU" sz="1400" b="1"/>
        </a:p>
      </dgm:t>
    </dgm:pt>
    <dgm:pt modelId="{5C21A8F3-F58D-4DE7-B1F9-D1B898B651F8}" type="sibTrans" cxnId="{AD3C781C-CF5D-4CC8-8557-01B68356AC52}">
      <dgm:prSet/>
      <dgm:spPr/>
      <dgm:t>
        <a:bodyPr/>
        <a:lstStyle/>
        <a:p>
          <a:endParaRPr lang="ru-RU" sz="1400" b="1"/>
        </a:p>
      </dgm:t>
    </dgm:pt>
    <dgm:pt modelId="{8046A8DD-8E73-4875-87EF-67D153A019C8}">
      <dgm:prSet/>
      <dgm:spPr/>
    </dgm:pt>
    <dgm:pt modelId="{106D9DDB-3340-4CD4-8A95-30094E225FAB}" type="parTrans" cxnId="{6D6569F2-DD07-4345-8D77-4B7F01FFCA2F}">
      <dgm:prSet/>
      <dgm:spPr/>
      <dgm:t>
        <a:bodyPr/>
        <a:lstStyle/>
        <a:p>
          <a:endParaRPr lang="ru-RU" sz="1400" b="1"/>
        </a:p>
      </dgm:t>
    </dgm:pt>
    <dgm:pt modelId="{94C59FE2-0E5B-42CA-B91D-F4946344A4C7}" type="sibTrans" cxnId="{6D6569F2-DD07-4345-8D77-4B7F01FFCA2F}">
      <dgm:prSet/>
      <dgm:spPr/>
      <dgm:t>
        <a:bodyPr/>
        <a:lstStyle/>
        <a:p>
          <a:endParaRPr lang="ru-RU" sz="1400" b="1"/>
        </a:p>
      </dgm:t>
    </dgm:pt>
    <dgm:pt modelId="{ACA04F8B-4239-4C99-BDB2-D3F8D2E4FD8C}">
      <dgm:prSet/>
      <dgm:spPr/>
      <dgm:t>
        <a:bodyPr/>
        <a:lstStyle/>
        <a:p>
          <a:endParaRPr lang="ru-RU" sz="1400" b="1" dirty="0"/>
        </a:p>
      </dgm:t>
    </dgm:pt>
    <dgm:pt modelId="{4CD9B016-157F-485D-9424-89F035AC8323}" type="parTrans" cxnId="{0918CD5D-53B2-48BF-AE83-5E03674F17F1}">
      <dgm:prSet/>
      <dgm:spPr/>
      <dgm:t>
        <a:bodyPr/>
        <a:lstStyle/>
        <a:p>
          <a:endParaRPr lang="ru-RU" sz="1400" b="1"/>
        </a:p>
      </dgm:t>
    </dgm:pt>
    <dgm:pt modelId="{508B5A79-DB4B-4EF9-914D-82465F3BEDFC}" type="sibTrans" cxnId="{0918CD5D-53B2-48BF-AE83-5E03674F17F1}">
      <dgm:prSet/>
      <dgm:spPr/>
      <dgm:t>
        <a:bodyPr/>
        <a:lstStyle/>
        <a:p>
          <a:endParaRPr lang="ru-RU" sz="1400" b="1"/>
        </a:p>
      </dgm:t>
    </dgm:pt>
    <dgm:pt modelId="{31441E21-B189-454B-A7F3-B1D3BDE55C1B}">
      <dgm:prSet custT="1"/>
      <dgm:spPr/>
      <dgm:t>
        <a:bodyPr/>
        <a:lstStyle/>
        <a:p>
          <a:r>
            <a:rPr lang="ru-RU" sz="1400" b="1" dirty="0" smtClean="0"/>
            <a:t>Сравнение</a:t>
          </a:r>
          <a:endParaRPr lang="ru-RU" sz="1400" b="1" dirty="0"/>
        </a:p>
      </dgm:t>
    </dgm:pt>
    <dgm:pt modelId="{35D21807-7FA5-4626-B2A6-BD4DC6484D17}" type="parTrans" cxnId="{F0720C35-F7C3-46AC-99FC-F2B5E68105C1}">
      <dgm:prSet/>
      <dgm:spPr/>
      <dgm:t>
        <a:bodyPr/>
        <a:lstStyle/>
        <a:p>
          <a:endParaRPr lang="ru-RU" b="1"/>
        </a:p>
      </dgm:t>
    </dgm:pt>
    <dgm:pt modelId="{27DBD6E8-CBF0-4959-ADC5-CF83B4D480E4}" type="sibTrans" cxnId="{F0720C35-F7C3-46AC-99FC-F2B5E68105C1}">
      <dgm:prSet/>
      <dgm:spPr/>
      <dgm:t>
        <a:bodyPr/>
        <a:lstStyle/>
        <a:p>
          <a:endParaRPr lang="ru-RU" b="1"/>
        </a:p>
      </dgm:t>
    </dgm:pt>
    <dgm:pt modelId="{AF14B1FB-78CC-4836-B5D1-46EC12F19F83}" type="pres">
      <dgm:prSet presAssocID="{C79DF67D-C3DF-4090-B95B-E7FD96DCCA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3E2F14-1F4B-4D12-BF22-25E8EF53E32E}" type="pres">
      <dgm:prSet presAssocID="{9C201214-42A8-44BE-8E6A-9E6320A0DD35}" presName="centerShape" presStyleLbl="node0" presStyleIdx="0" presStyleCnt="1" custScaleX="204611"/>
      <dgm:spPr/>
      <dgm:t>
        <a:bodyPr/>
        <a:lstStyle/>
        <a:p>
          <a:endParaRPr lang="ru-RU"/>
        </a:p>
      </dgm:t>
    </dgm:pt>
    <dgm:pt modelId="{109E9B1B-6E76-46F8-9179-EFB1C020A5D9}" type="pres">
      <dgm:prSet presAssocID="{A8F626F5-E062-432D-982B-16681C919ECB}" presName="Name9" presStyleLbl="parChTrans1D2" presStyleIdx="0" presStyleCnt="5"/>
      <dgm:spPr/>
    </dgm:pt>
    <dgm:pt modelId="{545BFA02-2EA8-4897-8867-7975DAAB1AE0}" type="pres">
      <dgm:prSet presAssocID="{A8F626F5-E062-432D-982B-16681C919ECB}" presName="connTx" presStyleLbl="parChTrans1D2" presStyleIdx="0" presStyleCnt="5"/>
      <dgm:spPr/>
    </dgm:pt>
    <dgm:pt modelId="{9AFC0A64-25C5-4DDB-88C5-AA6FA84471F5}" type="pres">
      <dgm:prSet presAssocID="{32EE2520-585F-4990-8B8A-F8F04DE071EE}" presName="node" presStyleLbl="node1" presStyleIdx="0" presStyleCnt="5" custScaleX="143193" custScaleY="62417">
        <dgm:presLayoutVars>
          <dgm:bulletEnabled val="1"/>
        </dgm:presLayoutVars>
      </dgm:prSet>
      <dgm:spPr>
        <a:prstGeom prst="roundRect">
          <a:avLst/>
        </a:prstGeom>
      </dgm:spPr>
    </dgm:pt>
    <dgm:pt modelId="{B6417987-A9EC-4CAD-8352-E69B1AD00583}" type="pres">
      <dgm:prSet presAssocID="{E51BBA61-4764-41A7-860C-E44E4B10A0E1}" presName="Name9" presStyleLbl="parChTrans1D2" presStyleIdx="1" presStyleCnt="5"/>
      <dgm:spPr/>
    </dgm:pt>
    <dgm:pt modelId="{69A28E52-B079-4D51-A885-10E058047DEE}" type="pres">
      <dgm:prSet presAssocID="{E51BBA61-4764-41A7-860C-E44E4B10A0E1}" presName="connTx" presStyleLbl="parChTrans1D2" presStyleIdx="1" presStyleCnt="5"/>
      <dgm:spPr/>
    </dgm:pt>
    <dgm:pt modelId="{28121C4B-F608-458B-8B70-33F18795BB0F}" type="pres">
      <dgm:prSet presAssocID="{F3ED624E-9439-4764-9DD2-187F1D98E587}" presName="node" presStyleLbl="node1" presStyleIdx="1" presStyleCnt="5" custScaleX="143231" custScaleY="72409" custRadScaleRad="161317" custRadScaleInc="17934">
        <dgm:presLayoutVars>
          <dgm:bulletEnabled val="1"/>
        </dgm:presLayoutVars>
      </dgm:prSet>
      <dgm:spPr>
        <a:prstGeom prst="roundRect">
          <a:avLst/>
        </a:prstGeom>
      </dgm:spPr>
    </dgm:pt>
    <dgm:pt modelId="{5109DE69-DD70-4649-A651-775A13EE04B2}" type="pres">
      <dgm:prSet presAssocID="{29B1E101-A389-4966-B1FB-B92DFFC12913}" presName="Name9" presStyleLbl="parChTrans1D2" presStyleIdx="2" presStyleCnt="5"/>
      <dgm:spPr/>
    </dgm:pt>
    <dgm:pt modelId="{E00B0578-90AC-4C73-8E36-E127A88AE42B}" type="pres">
      <dgm:prSet presAssocID="{29B1E101-A389-4966-B1FB-B92DFFC12913}" presName="connTx" presStyleLbl="parChTrans1D2" presStyleIdx="2" presStyleCnt="5"/>
      <dgm:spPr/>
    </dgm:pt>
    <dgm:pt modelId="{3999637E-F0F6-4199-A907-888915121927}" type="pres">
      <dgm:prSet presAssocID="{EB85D778-F0DB-4F1E-BCAB-5D95321782E1}" presName="node" presStyleLbl="node1" presStyleIdx="2" presStyleCnt="5" custScaleX="171931" custScaleY="54814" custRadScaleRad="110673" custRadScaleInc="-14456">
        <dgm:presLayoutVars>
          <dgm:bulletEnabled val="1"/>
        </dgm:presLayoutVars>
      </dgm:prSet>
      <dgm:spPr>
        <a:prstGeom prst="roundRect">
          <a:avLst/>
        </a:prstGeom>
      </dgm:spPr>
    </dgm:pt>
    <dgm:pt modelId="{12053F15-CC03-49EB-BE72-9319958F80A9}" type="pres">
      <dgm:prSet presAssocID="{102E5794-AE27-4FD7-A755-77CCD3A36AAC}" presName="Name9" presStyleLbl="parChTrans1D2" presStyleIdx="3" presStyleCnt="5"/>
      <dgm:spPr/>
    </dgm:pt>
    <dgm:pt modelId="{189C7925-4C2F-4305-A18F-6C12D2875323}" type="pres">
      <dgm:prSet presAssocID="{102E5794-AE27-4FD7-A755-77CCD3A36AAC}" presName="connTx" presStyleLbl="parChTrans1D2" presStyleIdx="3" presStyleCnt="5"/>
      <dgm:spPr/>
    </dgm:pt>
    <dgm:pt modelId="{FE121A1D-9F0E-4C47-AC5C-53D3AF735D8D}" type="pres">
      <dgm:prSet presAssocID="{8219CEFE-F8AC-49A4-8B2C-1F49324059A8}" presName="node" presStyleLbl="node1" presStyleIdx="3" presStyleCnt="5" custScaleX="155104" custScaleY="56459" custRadScaleRad="137178" custRadScaleInc="45263">
        <dgm:presLayoutVars>
          <dgm:bulletEnabled val="1"/>
        </dgm:presLayoutVars>
      </dgm:prSet>
      <dgm:spPr>
        <a:prstGeom prst="roundRect">
          <a:avLst/>
        </a:prstGeom>
      </dgm:spPr>
    </dgm:pt>
    <dgm:pt modelId="{6B93BFC2-3F46-4A69-AEDF-AB47B096DCFD}" type="pres">
      <dgm:prSet presAssocID="{35D21807-7FA5-4626-B2A6-BD4DC6484D17}" presName="Name9" presStyleLbl="parChTrans1D2" presStyleIdx="4" presStyleCnt="5"/>
      <dgm:spPr/>
    </dgm:pt>
    <dgm:pt modelId="{ED693BE4-47C6-4E17-99A3-24A60F7933D2}" type="pres">
      <dgm:prSet presAssocID="{35D21807-7FA5-4626-B2A6-BD4DC6484D17}" presName="connTx" presStyleLbl="parChTrans1D2" presStyleIdx="4" presStyleCnt="5"/>
      <dgm:spPr/>
    </dgm:pt>
    <dgm:pt modelId="{5B4DDA6E-7942-4308-B0D5-857B60118F99}" type="pres">
      <dgm:prSet presAssocID="{31441E21-B189-454B-A7F3-B1D3BDE55C1B}" presName="node" presStyleLbl="node1" presStyleIdx="4" presStyleCnt="5" custScaleX="160047" custScaleY="72408" custRadScaleRad="168924" custRadScaleInc="-1842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42DD9E9-0347-4131-BB00-BB1206059F61}" type="presOf" srcId="{102E5794-AE27-4FD7-A755-77CCD3A36AAC}" destId="{12053F15-CC03-49EB-BE72-9319958F80A9}" srcOrd="0" destOrd="0" presId="urn:microsoft.com/office/officeart/2005/8/layout/radial1"/>
    <dgm:cxn modelId="{48488889-921B-45B1-9F75-FB317833C652}" type="presOf" srcId="{A8F626F5-E062-432D-982B-16681C919ECB}" destId="{109E9B1B-6E76-46F8-9179-EFB1C020A5D9}" srcOrd="0" destOrd="0" presId="urn:microsoft.com/office/officeart/2005/8/layout/radial1"/>
    <dgm:cxn modelId="{B104A521-2B63-428F-B15A-082F0BD37187}" type="presOf" srcId="{E51BBA61-4764-41A7-860C-E44E4B10A0E1}" destId="{B6417987-A9EC-4CAD-8352-E69B1AD00583}" srcOrd="0" destOrd="0" presId="urn:microsoft.com/office/officeart/2005/8/layout/radial1"/>
    <dgm:cxn modelId="{E8B93B07-F153-45A2-BD0A-DE884DA75769}" type="presOf" srcId="{EB85D778-F0DB-4F1E-BCAB-5D95321782E1}" destId="{3999637E-F0F6-4199-A907-888915121927}" srcOrd="0" destOrd="0" presId="urn:microsoft.com/office/officeart/2005/8/layout/radial1"/>
    <dgm:cxn modelId="{7F333F96-7042-4E00-BE87-87248447E6AD}" srcId="{C79DF67D-C3DF-4090-B95B-E7FD96DCCA1A}" destId="{3A254784-9342-4406-8DB7-E59BB028A2DB}" srcOrd="8" destOrd="0" parTransId="{F83821E5-D846-4248-8587-8A863505B558}" sibTransId="{C635C461-5A32-440E-AE72-A5185FE44B95}"/>
    <dgm:cxn modelId="{DF6CA7A3-9D94-4B24-81BD-2DD185074791}" srcId="{C79DF67D-C3DF-4090-B95B-E7FD96DCCA1A}" destId="{B1E597A5-0ADF-496C-948F-36CE25836018}" srcOrd="6" destOrd="0" parTransId="{81F3E072-F906-4ED5-9FFF-16692306288D}" sibTransId="{F09B5C63-9286-425D-8EEC-79C6C2394990}"/>
    <dgm:cxn modelId="{318C6430-72EE-43B2-85A9-005A548C4988}" srcId="{9C201214-42A8-44BE-8E6A-9E6320A0DD35}" destId="{32EE2520-585F-4990-8B8A-F8F04DE071EE}" srcOrd="0" destOrd="0" parTransId="{A8F626F5-E062-432D-982B-16681C919ECB}" sibTransId="{B426D68E-D248-4EF1-9162-BF7A7774DFC4}"/>
    <dgm:cxn modelId="{0A500DC4-4F8D-4822-BB20-BDCD4DD7078D}" srcId="{C79DF67D-C3DF-4090-B95B-E7FD96DCCA1A}" destId="{98D2FFDD-3D64-469D-AB33-F702DCF4FE47}" srcOrd="7" destOrd="0" parTransId="{A269E18E-CB0E-49F1-9F49-7AF6A5202425}" sibTransId="{BF674C5B-B2A2-4E84-BC38-BDE48CF4183E}"/>
    <dgm:cxn modelId="{59AAABC3-4800-4650-B123-C2FBF4218215}" type="presOf" srcId="{8219CEFE-F8AC-49A4-8B2C-1F49324059A8}" destId="{FE121A1D-9F0E-4C47-AC5C-53D3AF735D8D}" srcOrd="0" destOrd="0" presId="urn:microsoft.com/office/officeart/2005/8/layout/radial1"/>
    <dgm:cxn modelId="{1F9C534F-8CC6-45DC-8A0B-BA369BEEA170}" type="presOf" srcId="{102E5794-AE27-4FD7-A755-77CCD3A36AAC}" destId="{189C7925-4C2F-4305-A18F-6C12D2875323}" srcOrd="1" destOrd="0" presId="urn:microsoft.com/office/officeart/2005/8/layout/radial1"/>
    <dgm:cxn modelId="{6D6569F2-DD07-4345-8D77-4B7F01FFCA2F}" srcId="{C79DF67D-C3DF-4090-B95B-E7FD96DCCA1A}" destId="{8046A8DD-8E73-4875-87EF-67D153A019C8}" srcOrd="1" destOrd="0" parTransId="{106D9DDB-3340-4CD4-8A95-30094E225FAB}" sibTransId="{94C59FE2-0E5B-42CA-B91D-F4946344A4C7}"/>
    <dgm:cxn modelId="{35EC10F2-4324-4D79-B28F-CB1C72F03F96}" type="presOf" srcId="{9C201214-42A8-44BE-8E6A-9E6320A0DD35}" destId="{0F3E2F14-1F4B-4D12-BF22-25E8EF53E32E}" srcOrd="0" destOrd="0" presId="urn:microsoft.com/office/officeart/2005/8/layout/radial1"/>
    <dgm:cxn modelId="{5F84526F-911A-4D69-BB55-3E5148E46673}" type="presOf" srcId="{A8F626F5-E062-432D-982B-16681C919ECB}" destId="{545BFA02-2EA8-4897-8867-7975DAAB1AE0}" srcOrd="1" destOrd="0" presId="urn:microsoft.com/office/officeart/2005/8/layout/radial1"/>
    <dgm:cxn modelId="{65049951-2EC1-4554-BF2C-1AE0851F833A}" type="presOf" srcId="{31441E21-B189-454B-A7F3-B1D3BDE55C1B}" destId="{5B4DDA6E-7942-4308-B0D5-857B60118F99}" srcOrd="0" destOrd="0" presId="urn:microsoft.com/office/officeart/2005/8/layout/radial1"/>
    <dgm:cxn modelId="{1DF54D3F-7720-4848-B452-6A22405B2F81}" srcId="{C79DF67D-C3DF-4090-B95B-E7FD96DCCA1A}" destId="{3834E392-6CF8-4242-A2CE-778709AB8227}" srcOrd="5" destOrd="0" parTransId="{F0B2BBA6-2AE3-42BC-B4C7-8F7373370564}" sibTransId="{8A3D3CE0-C06B-4CDD-886E-A889D5D3A1FE}"/>
    <dgm:cxn modelId="{4A9F8BA0-125F-4102-9FE2-E143A9B82EEF}" type="presOf" srcId="{32EE2520-585F-4990-8B8A-F8F04DE071EE}" destId="{9AFC0A64-25C5-4DDB-88C5-AA6FA84471F5}" srcOrd="0" destOrd="0" presId="urn:microsoft.com/office/officeart/2005/8/layout/radial1"/>
    <dgm:cxn modelId="{85E6C3E2-A0D6-44C7-BF5B-4100C82FEFE4}" srcId="{C79DF67D-C3DF-4090-B95B-E7FD96DCCA1A}" destId="{9F76CED0-A3CD-455A-9533-12DC736A09AD}" srcOrd="3" destOrd="0" parTransId="{346E430E-CC10-4980-B89B-E709A7D6356E}" sibTransId="{427DDE23-1546-492A-814A-7A1B503F4670}"/>
    <dgm:cxn modelId="{E2DD618C-8DEA-4724-B0BF-AC5697F06FC0}" type="presOf" srcId="{29B1E101-A389-4966-B1FB-B92DFFC12913}" destId="{5109DE69-DD70-4649-A651-775A13EE04B2}" srcOrd="0" destOrd="0" presId="urn:microsoft.com/office/officeart/2005/8/layout/radial1"/>
    <dgm:cxn modelId="{A03C99C5-424B-4723-8622-FAE49A840559}" srcId="{9C201214-42A8-44BE-8E6A-9E6320A0DD35}" destId="{F3ED624E-9439-4764-9DD2-187F1D98E587}" srcOrd="1" destOrd="0" parTransId="{E51BBA61-4764-41A7-860C-E44E4B10A0E1}" sibTransId="{0E282BF8-2A2D-4F2F-A095-F32E10AE6DFA}"/>
    <dgm:cxn modelId="{318D321F-0381-47F0-8191-626DF10322D8}" type="presOf" srcId="{E51BBA61-4764-41A7-860C-E44E4B10A0E1}" destId="{69A28E52-B079-4D51-A885-10E058047DEE}" srcOrd="1" destOrd="0" presId="urn:microsoft.com/office/officeart/2005/8/layout/radial1"/>
    <dgm:cxn modelId="{17DBC373-4E04-4182-BD72-7F213C860392}" type="presOf" srcId="{F3ED624E-9439-4764-9DD2-187F1D98E587}" destId="{28121C4B-F608-458B-8B70-33F18795BB0F}" srcOrd="0" destOrd="0" presId="urn:microsoft.com/office/officeart/2005/8/layout/radial1"/>
    <dgm:cxn modelId="{F6C537E4-48FD-4244-B372-DDB71250FD57}" type="presOf" srcId="{29B1E101-A389-4966-B1FB-B92DFFC12913}" destId="{E00B0578-90AC-4C73-8E36-E127A88AE42B}" srcOrd="1" destOrd="0" presId="urn:microsoft.com/office/officeart/2005/8/layout/radial1"/>
    <dgm:cxn modelId="{9D32580A-44F3-45C0-9A0D-0BD2C35EF33F}" srcId="{9C201214-42A8-44BE-8E6A-9E6320A0DD35}" destId="{EB85D778-F0DB-4F1E-BCAB-5D95321782E1}" srcOrd="2" destOrd="0" parTransId="{29B1E101-A389-4966-B1FB-B92DFFC12913}" sibTransId="{3ABD2F66-11E7-4EF7-911F-57BBDCB1446C}"/>
    <dgm:cxn modelId="{DF92C056-5045-4821-9F48-06D86E2B4C71}" type="presOf" srcId="{C79DF67D-C3DF-4090-B95B-E7FD96DCCA1A}" destId="{AF14B1FB-78CC-4836-B5D1-46EC12F19F83}" srcOrd="0" destOrd="0" presId="urn:microsoft.com/office/officeart/2005/8/layout/radial1"/>
    <dgm:cxn modelId="{0918CD5D-53B2-48BF-AE83-5E03674F17F1}" srcId="{C79DF67D-C3DF-4090-B95B-E7FD96DCCA1A}" destId="{ACA04F8B-4239-4C99-BDB2-D3F8D2E4FD8C}" srcOrd="2" destOrd="0" parTransId="{4CD9B016-157F-485D-9424-89F035AC8323}" sibTransId="{508B5A79-DB4B-4EF9-914D-82465F3BEDFC}"/>
    <dgm:cxn modelId="{E8AF05CF-8F27-4A92-B53F-2262D6D867A1}" srcId="{9C201214-42A8-44BE-8E6A-9E6320A0DD35}" destId="{8219CEFE-F8AC-49A4-8B2C-1F49324059A8}" srcOrd="3" destOrd="0" parTransId="{102E5794-AE27-4FD7-A755-77CCD3A36AAC}" sibTransId="{1B5630FB-58F1-459E-A4A8-B00121770997}"/>
    <dgm:cxn modelId="{6676B160-E72E-49B7-B7B6-8D19B13E878A}" type="presOf" srcId="{35D21807-7FA5-4626-B2A6-BD4DC6484D17}" destId="{ED693BE4-47C6-4E17-99A3-24A60F7933D2}" srcOrd="1" destOrd="0" presId="urn:microsoft.com/office/officeart/2005/8/layout/radial1"/>
    <dgm:cxn modelId="{962C254C-282C-4039-9FA2-D72664FA1482}" srcId="{C79DF67D-C3DF-4090-B95B-E7FD96DCCA1A}" destId="{9C201214-42A8-44BE-8E6A-9E6320A0DD35}" srcOrd="0" destOrd="0" parTransId="{291DD3C2-6549-4D41-A01D-5B779602907D}" sibTransId="{146A3D55-BD3D-489C-956C-B403D3A14B06}"/>
    <dgm:cxn modelId="{F0720C35-F7C3-46AC-99FC-F2B5E68105C1}" srcId="{9C201214-42A8-44BE-8E6A-9E6320A0DD35}" destId="{31441E21-B189-454B-A7F3-B1D3BDE55C1B}" srcOrd="4" destOrd="0" parTransId="{35D21807-7FA5-4626-B2A6-BD4DC6484D17}" sibTransId="{27DBD6E8-CBF0-4959-ADC5-CF83B4D480E4}"/>
    <dgm:cxn modelId="{7A1922FE-0116-4559-B793-CDB0A03530B5}" type="presOf" srcId="{35D21807-7FA5-4626-B2A6-BD4DC6484D17}" destId="{6B93BFC2-3F46-4A69-AEDF-AB47B096DCFD}" srcOrd="0" destOrd="0" presId="urn:microsoft.com/office/officeart/2005/8/layout/radial1"/>
    <dgm:cxn modelId="{AD3C781C-CF5D-4CC8-8557-01B68356AC52}" srcId="{C79DF67D-C3DF-4090-B95B-E7FD96DCCA1A}" destId="{23FF0468-130E-438F-8B33-E70734C8B0F0}" srcOrd="4" destOrd="0" parTransId="{049A5B42-2BA2-4F8A-ACBF-6A999A0653B7}" sibTransId="{5C21A8F3-F58D-4DE7-B1F9-D1B898B651F8}"/>
    <dgm:cxn modelId="{43F77D04-0DE0-4732-AA78-54657B134E2C}" type="presParOf" srcId="{AF14B1FB-78CC-4836-B5D1-46EC12F19F83}" destId="{0F3E2F14-1F4B-4D12-BF22-25E8EF53E32E}" srcOrd="0" destOrd="0" presId="urn:microsoft.com/office/officeart/2005/8/layout/radial1"/>
    <dgm:cxn modelId="{61001EDB-FAF3-4332-BE0C-B1705D457B71}" type="presParOf" srcId="{AF14B1FB-78CC-4836-B5D1-46EC12F19F83}" destId="{109E9B1B-6E76-46F8-9179-EFB1C020A5D9}" srcOrd="1" destOrd="0" presId="urn:microsoft.com/office/officeart/2005/8/layout/radial1"/>
    <dgm:cxn modelId="{06E5843F-E375-47D7-A184-851012319758}" type="presParOf" srcId="{109E9B1B-6E76-46F8-9179-EFB1C020A5D9}" destId="{545BFA02-2EA8-4897-8867-7975DAAB1AE0}" srcOrd="0" destOrd="0" presId="urn:microsoft.com/office/officeart/2005/8/layout/radial1"/>
    <dgm:cxn modelId="{ABBDBF52-4764-44FC-8C03-DC6B48B49E8B}" type="presParOf" srcId="{AF14B1FB-78CC-4836-B5D1-46EC12F19F83}" destId="{9AFC0A64-25C5-4DDB-88C5-AA6FA84471F5}" srcOrd="2" destOrd="0" presId="urn:microsoft.com/office/officeart/2005/8/layout/radial1"/>
    <dgm:cxn modelId="{8B0F3A97-5F6A-4891-B517-941A2C296DF7}" type="presParOf" srcId="{AF14B1FB-78CC-4836-B5D1-46EC12F19F83}" destId="{B6417987-A9EC-4CAD-8352-E69B1AD00583}" srcOrd="3" destOrd="0" presId="urn:microsoft.com/office/officeart/2005/8/layout/radial1"/>
    <dgm:cxn modelId="{7370C5BC-56BA-4139-893B-6438046FC50D}" type="presParOf" srcId="{B6417987-A9EC-4CAD-8352-E69B1AD00583}" destId="{69A28E52-B079-4D51-A885-10E058047DEE}" srcOrd="0" destOrd="0" presId="urn:microsoft.com/office/officeart/2005/8/layout/radial1"/>
    <dgm:cxn modelId="{DE3CEF06-4F3E-4F0E-9CE4-4DAD152CB15E}" type="presParOf" srcId="{AF14B1FB-78CC-4836-B5D1-46EC12F19F83}" destId="{28121C4B-F608-458B-8B70-33F18795BB0F}" srcOrd="4" destOrd="0" presId="urn:microsoft.com/office/officeart/2005/8/layout/radial1"/>
    <dgm:cxn modelId="{E7ECDEDA-0C28-4CF3-9206-3BF7BC673BBA}" type="presParOf" srcId="{AF14B1FB-78CC-4836-B5D1-46EC12F19F83}" destId="{5109DE69-DD70-4649-A651-775A13EE04B2}" srcOrd="5" destOrd="0" presId="urn:microsoft.com/office/officeart/2005/8/layout/radial1"/>
    <dgm:cxn modelId="{425E05E1-D58E-427E-B730-06A3BAD9B737}" type="presParOf" srcId="{5109DE69-DD70-4649-A651-775A13EE04B2}" destId="{E00B0578-90AC-4C73-8E36-E127A88AE42B}" srcOrd="0" destOrd="0" presId="urn:microsoft.com/office/officeart/2005/8/layout/radial1"/>
    <dgm:cxn modelId="{8D9460E6-EE05-4C37-AAC9-0E651684B4A1}" type="presParOf" srcId="{AF14B1FB-78CC-4836-B5D1-46EC12F19F83}" destId="{3999637E-F0F6-4199-A907-888915121927}" srcOrd="6" destOrd="0" presId="urn:microsoft.com/office/officeart/2005/8/layout/radial1"/>
    <dgm:cxn modelId="{BDF82A3F-793C-4F44-B935-FAEE02571A8C}" type="presParOf" srcId="{AF14B1FB-78CC-4836-B5D1-46EC12F19F83}" destId="{12053F15-CC03-49EB-BE72-9319958F80A9}" srcOrd="7" destOrd="0" presId="urn:microsoft.com/office/officeart/2005/8/layout/radial1"/>
    <dgm:cxn modelId="{5B2DA0D9-B94A-49B3-A416-B6C063EE4BB4}" type="presParOf" srcId="{12053F15-CC03-49EB-BE72-9319958F80A9}" destId="{189C7925-4C2F-4305-A18F-6C12D2875323}" srcOrd="0" destOrd="0" presId="urn:microsoft.com/office/officeart/2005/8/layout/radial1"/>
    <dgm:cxn modelId="{DD40974A-A676-48BC-9532-21E2248902C3}" type="presParOf" srcId="{AF14B1FB-78CC-4836-B5D1-46EC12F19F83}" destId="{FE121A1D-9F0E-4C47-AC5C-53D3AF735D8D}" srcOrd="8" destOrd="0" presId="urn:microsoft.com/office/officeart/2005/8/layout/radial1"/>
    <dgm:cxn modelId="{831F7267-CAFB-4A22-86EA-822F4A3841F8}" type="presParOf" srcId="{AF14B1FB-78CC-4836-B5D1-46EC12F19F83}" destId="{6B93BFC2-3F46-4A69-AEDF-AB47B096DCFD}" srcOrd="9" destOrd="0" presId="urn:microsoft.com/office/officeart/2005/8/layout/radial1"/>
    <dgm:cxn modelId="{DD859854-A120-4E99-8854-06790112B4B9}" type="presParOf" srcId="{6B93BFC2-3F46-4A69-AEDF-AB47B096DCFD}" destId="{ED693BE4-47C6-4E17-99A3-24A60F7933D2}" srcOrd="0" destOrd="0" presId="urn:microsoft.com/office/officeart/2005/8/layout/radial1"/>
    <dgm:cxn modelId="{03E559EA-B750-4E3D-B984-64E86BC99B27}" type="presParOf" srcId="{AF14B1FB-78CC-4836-B5D1-46EC12F19F83}" destId="{5B4DDA6E-7942-4308-B0D5-857B60118F9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E2F14-1F4B-4D12-BF22-25E8EF53E32E}">
      <dsp:nvSpPr>
        <dsp:cNvPr id="0" name=""/>
        <dsp:cNvSpPr/>
      </dsp:nvSpPr>
      <dsp:spPr>
        <a:xfrm>
          <a:off x="3938625" y="1371951"/>
          <a:ext cx="2110048" cy="10312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Действия с натуральными числами</a:t>
          </a:r>
          <a:endParaRPr lang="ru-RU" sz="1400" b="1" kern="1200" dirty="0"/>
        </a:p>
      </dsp:txBody>
      <dsp:txXfrm>
        <a:off x="4247634" y="1522974"/>
        <a:ext cx="1492030" cy="729202"/>
      </dsp:txXfrm>
    </dsp:sp>
    <dsp:sp modelId="{109E9B1B-6E76-46F8-9179-EFB1C020A5D9}">
      <dsp:nvSpPr>
        <dsp:cNvPr id="0" name=""/>
        <dsp:cNvSpPr/>
      </dsp:nvSpPr>
      <dsp:spPr>
        <a:xfrm rot="16200000">
          <a:off x="4740867" y="1109795"/>
          <a:ext cx="505563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505563" y="93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4981010" y="1106530"/>
        <a:ext cx="25278" cy="25278"/>
      </dsp:txXfrm>
    </dsp:sp>
    <dsp:sp modelId="{9AFC0A64-25C5-4DDB-88C5-AA6FA84471F5}">
      <dsp:nvSpPr>
        <dsp:cNvPr id="0" name=""/>
        <dsp:cNvSpPr/>
      </dsp:nvSpPr>
      <dsp:spPr>
        <a:xfrm>
          <a:off x="4255311" y="222713"/>
          <a:ext cx="1476675" cy="6436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Сложение</a:t>
          </a:r>
          <a:endParaRPr lang="ru-RU" sz="1400" b="1" kern="1200" dirty="0"/>
        </a:p>
      </dsp:txBody>
      <dsp:txXfrm>
        <a:off x="4286733" y="254135"/>
        <a:ext cx="1413831" cy="580830"/>
      </dsp:txXfrm>
    </dsp:sp>
    <dsp:sp modelId="{B6417987-A9EC-4CAD-8352-E69B1AD00583}">
      <dsp:nvSpPr>
        <dsp:cNvPr id="0" name=""/>
        <dsp:cNvSpPr/>
      </dsp:nvSpPr>
      <dsp:spPr>
        <a:xfrm rot="20907374">
          <a:off x="5962291" y="1631941"/>
          <a:ext cx="474098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474098" y="93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6187488" y="1629463"/>
        <a:ext cx="23704" cy="23704"/>
      </dsp:txXfrm>
    </dsp:sp>
    <dsp:sp modelId="{28121C4B-F608-458B-8B70-33F18795BB0F}">
      <dsp:nvSpPr>
        <dsp:cNvPr id="0" name=""/>
        <dsp:cNvSpPr/>
      </dsp:nvSpPr>
      <dsp:spPr>
        <a:xfrm>
          <a:off x="6377819" y="1080659"/>
          <a:ext cx="1477067" cy="746716"/>
        </a:xfrm>
        <a:prstGeom prst="roundRect">
          <a:avLst/>
        </a:prstGeom>
        <a:solidFill>
          <a:schemeClr val="accent5">
            <a:hueOff val="1502675"/>
            <a:satOff val="-6595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Умножение </a:t>
          </a:r>
          <a:endParaRPr lang="ru-RU" sz="1400" b="1" kern="1200" dirty="0"/>
        </a:p>
      </dsp:txBody>
      <dsp:txXfrm>
        <a:off x="6414271" y="1117111"/>
        <a:ext cx="1404163" cy="673812"/>
      </dsp:txXfrm>
    </dsp:sp>
    <dsp:sp modelId="{5109DE69-DD70-4649-A651-775A13EE04B2}">
      <dsp:nvSpPr>
        <dsp:cNvPr id="0" name=""/>
        <dsp:cNvSpPr/>
      </dsp:nvSpPr>
      <dsp:spPr>
        <a:xfrm rot="2927750">
          <a:off x="5324336" y="2538257"/>
          <a:ext cx="494465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494465" y="93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5559208" y="2535270"/>
        <a:ext cx="24723" cy="24723"/>
      </dsp:txXfrm>
    </dsp:sp>
    <dsp:sp modelId="{3999637E-F0F6-4199-A907-888915121927}">
      <dsp:nvSpPr>
        <dsp:cNvPr id="0" name=""/>
        <dsp:cNvSpPr/>
      </dsp:nvSpPr>
      <dsp:spPr>
        <a:xfrm>
          <a:off x="5086266" y="2723234"/>
          <a:ext cx="1773036" cy="565268"/>
        </a:xfrm>
        <a:prstGeom prst="roundRect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Деление </a:t>
          </a:r>
          <a:endParaRPr lang="ru-RU" sz="1400" b="1" kern="1200" dirty="0"/>
        </a:p>
      </dsp:txBody>
      <dsp:txXfrm>
        <a:off x="5113860" y="2750828"/>
        <a:ext cx="1717848" cy="510080"/>
      </dsp:txXfrm>
    </dsp:sp>
    <dsp:sp modelId="{12053F15-CC03-49EB-BE72-9319958F80A9}">
      <dsp:nvSpPr>
        <dsp:cNvPr id="0" name=""/>
        <dsp:cNvSpPr/>
      </dsp:nvSpPr>
      <dsp:spPr>
        <a:xfrm rot="8537681">
          <a:off x="3803763" y="2527813"/>
          <a:ext cx="699096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699096" y="93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 rot="10800000">
        <a:off x="4135834" y="2519710"/>
        <a:ext cx="34954" cy="34954"/>
      </dsp:txXfrm>
    </dsp:sp>
    <dsp:sp modelId="{FE121A1D-9F0E-4C47-AC5C-53D3AF735D8D}">
      <dsp:nvSpPr>
        <dsp:cNvPr id="0" name=""/>
        <dsp:cNvSpPr/>
      </dsp:nvSpPr>
      <dsp:spPr>
        <a:xfrm>
          <a:off x="2736301" y="2723232"/>
          <a:ext cx="1599508" cy="582232"/>
        </a:xfrm>
        <a:prstGeom prst="roundRect">
          <a:avLst/>
        </a:prstGeom>
        <a:solidFill>
          <a:schemeClr val="accent5">
            <a:hueOff val="4508024"/>
            <a:satOff val="-19785"/>
            <a:lumOff val="5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Вычитание </a:t>
          </a:r>
          <a:endParaRPr lang="ru-RU" sz="1400" b="1" kern="1200" dirty="0"/>
        </a:p>
      </dsp:txBody>
      <dsp:txXfrm>
        <a:off x="2764723" y="2751654"/>
        <a:ext cx="1542664" cy="525388"/>
      </dsp:txXfrm>
    </dsp:sp>
    <dsp:sp modelId="{6B93BFC2-3F46-4A69-AEDF-AB47B096DCFD}">
      <dsp:nvSpPr>
        <dsp:cNvPr id="0" name=""/>
        <dsp:cNvSpPr/>
      </dsp:nvSpPr>
      <dsp:spPr>
        <a:xfrm rot="11482063">
          <a:off x="3518648" y="1632343"/>
          <a:ext cx="504253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504253" y="93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 rot="10800000">
        <a:off x="3758168" y="1629111"/>
        <a:ext cx="25212" cy="25212"/>
      </dsp:txXfrm>
    </dsp:sp>
    <dsp:sp modelId="{5B4DDA6E-7942-4308-B0D5-857B60118F99}">
      <dsp:nvSpPr>
        <dsp:cNvPr id="0" name=""/>
        <dsp:cNvSpPr/>
      </dsp:nvSpPr>
      <dsp:spPr>
        <a:xfrm>
          <a:off x="1944222" y="1067052"/>
          <a:ext cx="1650482" cy="746706"/>
        </a:xfrm>
        <a:prstGeom prst="round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Сравнение</a:t>
          </a:r>
          <a:endParaRPr lang="ru-RU" sz="1400" b="1" kern="1200" dirty="0"/>
        </a:p>
      </dsp:txBody>
      <dsp:txXfrm>
        <a:off x="1980673" y="1103503"/>
        <a:ext cx="1577580" cy="673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8FB04C-11A5-4D15-98CF-BF628556D6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0288643-6FA7-4CB4-834F-E4458F764B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Стратегии </a:t>
            </a:r>
            <a:r>
              <a:rPr lang="ru-RU" sz="2800" dirty="0" smtClean="0"/>
              <a:t>смыслового чтения на уроках </a:t>
            </a:r>
            <a:r>
              <a:rPr lang="ru-RU" sz="2800" dirty="0" smtClean="0"/>
              <a:t>математики в 5 – 6 классах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056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05078" y="935664"/>
            <a:ext cx="2240812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виды чтения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32" y="1594875"/>
            <a:ext cx="2240812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ОЗНАКОМИТЕЛЬНОЕ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3437" y="2573079"/>
            <a:ext cx="2240812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ИЗУЧАЮЩЕЕ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1419" y="1594875"/>
            <a:ext cx="2240812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ПОИСКОВОЕ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2782" y="2573078"/>
            <a:ext cx="2240812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ВДУМЧИВОЕ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31" y="3441680"/>
            <a:ext cx="4572000" cy="3293209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разные точки зрения и разные источники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 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смысловое свёртывание выделенных фактов и мыслей;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иллюстративный материал с текстовой информацией;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переносить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текста в виде кратких записей;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темы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подтемы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научного текста;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ставить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перед собой цель чтения, направляя внимание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полезную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данный момент информацию.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36270" y="3462948"/>
            <a:ext cx="4333836" cy="2585323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предвосхищать содержание текста по заголовку и с опорой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предыдущий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опыт;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основную мысль текста, прогнозировать содержание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ходу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 своего эмоционального состояние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чтения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endCxn id="7" idx="3"/>
          </p:cNvCxnSpPr>
          <p:nvPr/>
        </p:nvCxnSpPr>
        <p:spPr>
          <a:xfrm flipH="1">
            <a:off x="2253844" y="1345017"/>
            <a:ext cx="1151234" cy="659213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176347" y="1759680"/>
            <a:ext cx="763016" cy="81339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17777" y="1759680"/>
            <a:ext cx="815190" cy="81339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45889" y="1217401"/>
            <a:ext cx="1185530" cy="948979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299031" y="122773"/>
            <a:ext cx="665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СМЫСЛОВОЕ ЧТЕНИЕ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Существуют различные приёмы работы по формированию навыков  смыслового чтения.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116" y="2276872"/>
            <a:ext cx="85628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этапе работы </a:t>
            </a:r>
            <a:r>
              <a:rPr lang="ru-RU" sz="2800" dirty="0">
                <a:solidFill>
                  <a:srgbClr val="FF0000"/>
                </a:solidFill>
              </a:rPr>
              <a:t>до чтения </a:t>
            </a:r>
            <a:r>
              <a:rPr lang="ru-RU" sz="2800" dirty="0"/>
              <a:t>можно применять: 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400" dirty="0" smtClean="0"/>
              <a:t>игру </a:t>
            </a:r>
            <a:r>
              <a:rPr lang="ru-RU" sz="2400" dirty="0"/>
              <a:t>«Банк идей (гипотез)»,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Верные или неверные утверждения»,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Попробуй найти!»,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игру «Верю - не верю».</a:t>
            </a:r>
          </a:p>
        </p:txBody>
      </p:sp>
    </p:spTree>
    <p:extLst>
      <p:ext uri="{BB962C8B-B14F-4D97-AF65-F5344CB8AC3E}">
        <p14:creationId xmlns:p14="http://schemas.microsoft.com/office/powerpoint/2010/main" val="209022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4661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</a:t>
            </a:r>
            <a:r>
              <a:rPr lang="ru-RU" sz="2800" dirty="0" smtClean="0"/>
              <a:t>гра</a:t>
            </a:r>
            <a:r>
              <a:rPr lang="ru-RU" sz="2800" dirty="0"/>
              <a:t> </a:t>
            </a:r>
            <a:r>
              <a:rPr lang="ru-RU" sz="2800" b="1" i="1" dirty="0"/>
              <a:t>«Попробуй найти!»</a:t>
            </a:r>
            <a:r>
              <a:rPr lang="ru-RU" sz="2800" dirty="0"/>
              <a:t>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73713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Ученики должны быстро с помощью оглавления найти данный раздел учебника и зачитать несколько строк из него. Во время игры развиваются внимательность, быстрота реакции, ориентация в логическом изложении математического материала в учебнике.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607" y="2846968"/>
            <a:ext cx="751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начале изучения темы «Углы» в 5 классе можно предложить учащимся поиграть в игру «Верю – не верю»: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20888"/>
            <a:ext cx="458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гра </a:t>
            </a:r>
            <a:r>
              <a:rPr lang="ru-RU" sz="3200" b="1" i="1" dirty="0" smtClean="0"/>
              <a:t>«Верю – не верю»</a:t>
            </a:r>
            <a:endParaRPr lang="ru-RU" sz="32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68493"/>
              </p:ext>
            </p:extLst>
          </p:nvPr>
        </p:nvGraphicFramePr>
        <p:xfrm>
          <a:off x="431540" y="3861048"/>
          <a:ext cx="8280919" cy="25603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364596"/>
                <a:gridCol w="1474885"/>
                <a:gridCol w="144143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Верю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Не верю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Тупой угол – это угол, который нарисован тупым карандашом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Угол – это геометрическая фигура.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Угол состоит из двух пресекающихся прямых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Бывают углы  тупые и кривые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Угол состоит из двух лучей, выходящих из одной точки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Равные углы – это те, у которых равны стороны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Биссектриса – это такой угол, у которого три луча.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Бывает угол прямой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Угол может быть тонким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Острый угол – это угол, который меньше прямого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9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 ЭТАП – РАБОТА С ТЕКСТОМ УЧЕБНИКА НЕПОСРЕДСТВЕННО </a:t>
            </a:r>
          </a:p>
          <a:p>
            <a:r>
              <a:rPr lang="ru-RU" sz="2000" dirty="0" smtClean="0"/>
              <a:t>Основными целями чтения параграфа учебника могут быть: </a:t>
            </a:r>
          </a:p>
          <a:p>
            <a:r>
              <a:rPr lang="ru-RU" sz="2000" dirty="0" smtClean="0"/>
              <a:t>• знакомство с информацией, заложенной в выбранном фрагменте текста; </a:t>
            </a:r>
          </a:p>
          <a:p>
            <a:r>
              <a:rPr lang="ru-RU" sz="2000" dirty="0" smtClean="0"/>
              <a:t>• понимание информации; </a:t>
            </a:r>
          </a:p>
          <a:p>
            <a:r>
              <a:rPr lang="ru-RU" sz="2000" dirty="0" smtClean="0"/>
              <a:t>• запоминание; </a:t>
            </a:r>
          </a:p>
          <a:p>
            <a:r>
              <a:rPr lang="ru-RU" sz="2000" dirty="0" smtClean="0"/>
              <a:t>• использование информации в различных учебных и жизненных ситуациях; </a:t>
            </a:r>
          </a:p>
          <a:p>
            <a:r>
              <a:rPr lang="ru-RU" sz="2000" dirty="0" smtClean="0"/>
              <a:t>• подтверждение изученного или того, что знали ранее; </a:t>
            </a:r>
          </a:p>
          <a:p>
            <a:r>
              <a:rPr lang="ru-RU" sz="2000" dirty="0" smtClean="0"/>
              <a:t>• отыскание примеров; </a:t>
            </a:r>
          </a:p>
          <a:p>
            <a:r>
              <a:rPr lang="ru-RU" sz="2000" dirty="0" smtClean="0"/>
              <a:t>• подтверждение научных фактов;</a:t>
            </a:r>
          </a:p>
          <a:p>
            <a:r>
              <a:rPr lang="ru-RU" sz="2000" dirty="0" smtClean="0"/>
              <a:t>• работа с иллюстрациями (рисунками, чертежами, диаграммами).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8518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 работе с текстом учебника </a:t>
            </a:r>
            <a:r>
              <a:rPr lang="ru-RU" b="1" dirty="0" smtClean="0"/>
              <a:t>используют </a:t>
            </a:r>
            <a:r>
              <a:rPr lang="ru-RU" b="1" dirty="0"/>
              <a:t>приёмы: «Составление краткой записи задачи», «Учимся задавать вопросы разных типов», «Вопросы к тексту учебника», «Составление вопросов к задаче», «Тонкие» и «толстые» вопросы, –  «Ромашка </a:t>
            </a:r>
            <a:r>
              <a:rPr lang="ru-RU" b="1" dirty="0" err="1"/>
              <a:t>Блума</a:t>
            </a:r>
            <a:r>
              <a:rPr lang="ru-RU" b="1" dirty="0"/>
              <a:t>»,  «Тетрадь с печатной основой»,  «</a:t>
            </a:r>
            <a:r>
              <a:rPr lang="ru-RU" b="1" dirty="0" err="1"/>
              <a:t>Инсерт</a:t>
            </a:r>
            <a:r>
              <a:rPr lang="ru-RU" b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64990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99747"/>
              </p:ext>
            </p:extLst>
          </p:nvPr>
        </p:nvGraphicFramePr>
        <p:xfrm>
          <a:off x="611560" y="3429000"/>
          <a:ext cx="7488832" cy="256470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50370"/>
                <a:gridCol w="4436493"/>
                <a:gridCol w="230196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Числа, которые складывают, называют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слагаемыми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Числа, которые получают при сложении , называют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суммой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Действия вычитания определяются на основе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сложения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 вычитания  называют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разностью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Действие, с помощью которого по сумме и одному из слагаемых находят другое слагаемое, называют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вычитанием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Число, из которого вычитают, называют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уменьшаемым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Число, которое вычитают, называют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вычитаемым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Если из числа вычесть нуль, то оно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изменится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Если из числа вычесть это же число, то получится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нуль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4547" y="188640"/>
            <a:ext cx="86409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Работая по учебнику  Дорофеев Г. В.,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Шарыгин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И. Ф., Суворова С. Я использовала многие из вышеперечисленных приёмов, а также использовала и другие: «Закончите предложение», «Закончите предложение и установите соответствие между высказываниями».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 класс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 Действие  с натуральными числами (стр. 49)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Сложение и вычитание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Закончите предложение и установите соответствие между высказываниями: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1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6388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 ЭТАП – РАБОТА ПОСЛЕ ЧТЕНИЯ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581" y="134076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работе после чтения</a:t>
            </a:r>
            <a:r>
              <a:rPr lang="ru-RU" sz="2400" b="1" dirty="0"/>
              <a:t> - </a:t>
            </a:r>
            <a:r>
              <a:rPr lang="ru-RU" sz="2400" dirty="0"/>
              <a:t>маркировочную таблицу </a:t>
            </a:r>
            <a:r>
              <a:rPr lang="ru-RU" sz="2400" b="1" dirty="0"/>
              <a:t>«</a:t>
            </a:r>
            <a:r>
              <a:rPr lang="ru-RU" sz="2400" dirty="0"/>
              <a:t>Кластер», 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Ключевые слова»,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Синквейн</a:t>
            </a:r>
            <a:r>
              <a:rPr lang="ru-RU" sz="2400" dirty="0" smtClean="0"/>
              <a:t>»,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«Знаю-Хочу узнать-Узнал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 зависимости от цели урока учитель выбирает для своей работы определённые приёмы, проявляя творчество и индивидуальный подход.</a:t>
            </a:r>
          </a:p>
        </p:txBody>
      </p:sp>
    </p:spTree>
    <p:extLst>
      <p:ext uri="{BB962C8B-B14F-4D97-AF65-F5344CB8AC3E}">
        <p14:creationId xmlns:p14="http://schemas.microsoft.com/office/powerpoint/2010/main" val="201835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88079"/>
              </p:ext>
            </p:extLst>
          </p:nvPr>
        </p:nvGraphicFramePr>
        <p:xfrm>
          <a:off x="821642" y="1412776"/>
          <a:ext cx="7710797" cy="25922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14241"/>
                <a:gridCol w="1246017"/>
                <a:gridCol w="1926171"/>
                <a:gridCol w="3824368"/>
              </a:tblGrid>
              <a:tr h="487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Рисунок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Определяемое понятие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Используемые ключевые слова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</a:tr>
              <a:tr h="730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/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Угол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Фигура, два луча, одна точка, стороны угла, вершина угла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</a:tr>
              <a:tr h="487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Развернутый угол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Дополнительные друг другу лучи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</a:tr>
              <a:tr h="887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Прямой угол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Половина, развернутый угол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7546" marR="67546" marT="0" marB="0"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 flipV="1">
            <a:off x="3838575" y="9940925"/>
            <a:ext cx="66675" cy="444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52500" y="404664"/>
            <a:ext cx="60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Приём «Ключевые слова»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Углы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многоугольники (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стр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.97)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133600" y="1666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979712" y="2010641"/>
            <a:ext cx="72008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95969" y="2239241"/>
            <a:ext cx="864096" cy="20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 flipH="1">
            <a:off x="1994900" y="2216381"/>
            <a:ext cx="54084" cy="69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619672" y="2924944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 flipV="1">
            <a:off x="2116591" y="29020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619672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19672" y="378904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 flipV="1">
            <a:off x="1619672" y="37433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3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7"/>
          <p:cNvSpPr txBox="1">
            <a:spLocks noChangeArrowheads="1"/>
          </p:cNvSpPr>
          <p:nvPr/>
        </p:nvSpPr>
        <p:spPr bwMode="auto">
          <a:xfrm>
            <a:off x="3419872" y="1282946"/>
            <a:ext cx="1384300" cy="442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Уравнение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>
            <a:cxnSpLocks noChangeShapeType="1"/>
            <a:stCxn id="2" idx="1"/>
          </p:cNvCxnSpPr>
          <p:nvPr/>
        </p:nvCxnSpPr>
        <p:spPr bwMode="auto">
          <a:xfrm flipH="1">
            <a:off x="2451983" y="1504403"/>
            <a:ext cx="967889" cy="38338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cxnSpLocks noChangeShapeType="1"/>
          </p:cNvCxnSpPr>
          <p:nvPr/>
        </p:nvCxnSpPr>
        <p:spPr bwMode="auto">
          <a:xfrm>
            <a:off x="4840213" y="1445030"/>
            <a:ext cx="955923" cy="441744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оле 9"/>
          <p:cNvSpPr txBox="1">
            <a:spLocks noChangeArrowheads="1"/>
          </p:cNvSpPr>
          <p:nvPr/>
        </p:nvSpPr>
        <p:spPr bwMode="auto">
          <a:xfrm>
            <a:off x="5364088" y="1886774"/>
            <a:ext cx="1133475" cy="7031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x+14=65</a:t>
            </a:r>
            <a:endParaRPr kumimoji="0" lang="en-US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x=65-14</a:t>
            </a:r>
            <a:endParaRPr kumimoji="0" lang="en-US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x=51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е 8"/>
          <p:cNvSpPr txBox="1">
            <a:spLocks noChangeArrowheads="1"/>
          </p:cNvSpPr>
          <p:nvPr/>
        </p:nvSpPr>
        <p:spPr bwMode="auto">
          <a:xfrm>
            <a:off x="3484418" y="2049895"/>
            <a:ext cx="1238250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y-5=16</a:t>
            </a:r>
            <a:endParaRPr kumimoji="0" lang="en-US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y=16+5</a:t>
            </a:r>
            <a:endParaRPr kumimoji="0" lang="en-US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y=21</a:t>
            </a:r>
            <a:endParaRPr kumimoji="0" lang="en-US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>
            <a:cxnSpLocks noChangeShapeType="1"/>
            <a:stCxn id="2" idx="2"/>
          </p:cNvCxnSpPr>
          <p:nvPr/>
        </p:nvCxnSpPr>
        <p:spPr bwMode="auto">
          <a:xfrm>
            <a:off x="4112022" y="1725859"/>
            <a:ext cx="0" cy="324036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оле 30"/>
          <p:cNvSpPr txBox="1">
            <a:spLocks noChangeArrowheads="1"/>
          </p:cNvSpPr>
          <p:nvPr/>
        </p:nvSpPr>
        <p:spPr bwMode="auto">
          <a:xfrm>
            <a:off x="1568294" y="1948687"/>
            <a:ext cx="1133475" cy="6412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16-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z=9</a:t>
            </a:r>
            <a:endParaRPr kumimoji="0" lang="en-US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z=16-9</a:t>
            </a:r>
            <a:endParaRPr kumimoji="0" lang="en-US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z=7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1218" y="268069"/>
            <a:ext cx="871296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Приём «Кластер»( Паучки)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Действия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натуральными числами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Сложение и вычитание . Умножение и деление.(стр. 49-78)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 Уравнение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5246766"/>
              </p:ext>
            </p:extLst>
          </p:nvPr>
        </p:nvGraphicFramePr>
        <p:xfrm>
          <a:off x="-468560" y="3370064"/>
          <a:ext cx="990059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71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30516"/>
              </p:ext>
            </p:extLst>
          </p:nvPr>
        </p:nvGraphicFramePr>
        <p:xfrm>
          <a:off x="467544" y="836712"/>
          <a:ext cx="8208912" cy="57607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104028"/>
                <a:gridCol w="4104884"/>
              </a:tblGrid>
              <a:tr h="1198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Тема: Угол. Как обозначают и сравнивают углы(стр. 97-98)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Угол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Разный, развернутый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Обозначить, сравнить, построить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Угольник применить и получить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Фигура!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47" marR="550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Тема: Измерение углов. Транспортир (с.101)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Транспортир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Точный, разделённый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Совместить, начертить, сравнить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Углы построить и измерить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Шкала</a:t>
                      </a:r>
                      <a:r>
                        <a:rPr lang="ru-RU" sz="1800" dirty="0" smtClean="0">
                          <a:effectLst/>
                        </a:rPr>
                        <a:t>! (Инструмент)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47" marR="55047" marT="0" marB="0"/>
                </a:tc>
              </a:tr>
              <a:tr h="1198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Тема: Округление чисел (с. 37)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Округление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Приближённое, избыточное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Заменить, отбросить, получить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Приближенное значение любой величины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Замена!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47" marR="550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 Тема: Что такое дробь (стр. 162-164)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Дробь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Правильная , неправильная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Изображать, сравнивать, записывать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Имеет числитель и знаменатель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Числительное!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47" marR="55047" marT="0" marB="0"/>
                </a:tc>
              </a:tr>
              <a:tr h="1259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: Задачи на движение(стр. 71-72)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Движение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Встречное, противоположное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Читать, чертить, решать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Знаю формулу для решения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S=V· t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47" marR="550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: Степень числа (стр. 66-67)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Степень </a:t>
                      </a:r>
                      <a:r>
                        <a:rPr lang="ru-RU" sz="1800" dirty="0" smtClean="0">
                          <a:effectLst/>
                        </a:rPr>
                        <a:t>числа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Кубическая</a:t>
                      </a:r>
                      <a:r>
                        <a:rPr lang="ru-RU" sz="1800" dirty="0">
                          <a:effectLst/>
                        </a:rPr>
                        <a:t>, квадратная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Умножает, возводит, определяет Умножить само на себя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Число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47" marR="5504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7509" y="-103452"/>
            <a:ext cx="24659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Синквейн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1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Рассмотренные приемы работы с текстом учебника обеспечивают не только усвоение учебного материала, но и активизирует умственную деятельность учащихся, прививает интерес к изучаемому предмету. Основная школа опирается на подготовку, полученную в начальной школе, и готовит к обучению в старшем звене. Поэтому важно всё, что будет заложено в 5-6 классах, что подготовит детей к дальнейшему освоению математики и смежных с ней наук.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244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вы думаете, что является связующим  звеном всех учебных предметов? Вы отвечаете  текст, и это правильно, работа с которым позволяет добиваться положительных результатов. Федеральный государственный образовательный стандарт отражает социальны заказ нашего общества. В ФГОС основного общего образования в п.10</a:t>
            </a:r>
            <a:r>
              <a:rPr lang="ru-RU" sz="2800" i="1" dirty="0"/>
              <a:t> </a:t>
            </a:r>
            <a:r>
              <a:rPr lang="ru-RU" sz="2800" dirty="0"/>
              <a:t>«</a:t>
            </a:r>
            <a:r>
              <a:rPr lang="ru-RU" sz="2800" dirty="0" err="1"/>
              <a:t>Метапредметные</a:t>
            </a:r>
            <a:r>
              <a:rPr lang="ru-RU" sz="2800" dirty="0"/>
              <a:t> результаты освоения основной образовательной программы основного общего образования»</a:t>
            </a:r>
            <a:r>
              <a:rPr lang="ru-RU" sz="2800" i="1" dirty="0"/>
              <a:t>, </a:t>
            </a:r>
            <a:r>
              <a:rPr lang="ru-RU" sz="2800" dirty="0"/>
              <a:t>выделено отдельное умение - «смысловое чтение». Необходимо овладеть «навыками смыслового чтения текстов различных стилей и жанров» </a:t>
            </a:r>
          </a:p>
        </p:txBody>
      </p:sp>
    </p:spTree>
    <p:extLst>
      <p:ext uri="{BB962C8B-B14F-4D97-AF65-F5344CB8AC3E}">
        <p14:creationId xmlns:p14="http://schemas.microsoft.com/office/powerpoint/2010/main" val="384146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ФГОС отмечает значимость обучения смысловому чтению, подчёркивает, что чтение носит «</a:t>
            </a:r>
            <a:r>
              <a:rPr lang="ru-RU" sz="2800" dirty="0" err="1"/>
              <a:t>метапредметный</a:t>
            </a:r>
            <a:r>
              <a:rPr lang="ru-RU" sz="2800" dirty="0"/>
              <a:t>» характер, а умение чтения относят к универсальным учебным действиям. </a:t>
            </a:r>
            <a:endParaRPr lang="ru-RU" sz="2800" dirty="0" smtClean="0"/>
          </a:p>
          <a:p>
            <a:r>
              <a:rPr lang="ru-RU" sz="2800" b="1" dirty="0" smtClean="0"/>
              <a:t>Смысловое </a:t>
            </a:r>
            <a:r>
              <a:rPr lang="ru-RU" sz="2800" b="1" dirty="0"/>
              <a:t>чтение </a:t>
            </a:r>
            <a:r>
              <a:rPr lang="ru-RU" sz="2800" dirty="0"/>
              <a:t>- это способность человека понимать, письменных текстов и рефлексии на них, использование их содержания для достижения поставленных целей, развивать знания и возможности, активно участвовать в жизни общества.</a:t>
            </a:r>
          </a:p>
          <a:p>
            <a:r>
              <a:rPr lang="ru-RU" sz="2800" dirty="0"/>
              <a:t>Федеральный государственный образовательный стандарт основного общего образования [Электронный ресурс] </a:t>
            </a:r>
            <a:r>
              <a:rPr lang="en-US" sz="2800" dirty="0" err="1"/>
              <a:t>fgos</a:t>
            </a:r>
            <a:r>
              <a:rPr lang="ru-RU" sz="2800" dirty="0"/>
              <a:t>.</a:t>
            </a:r>
            <a:r>
              <a:rPr lang="en-US" sz="2800" dirty="0" err="1"/>
              <a:t>ru</a:t>
            </a:r>
            <a:endParaRPr lang="ru-RU" sz="28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019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Способность учащихся работать самостоятельно с учебником, или с дополнительной литературой - условие успешного обучения. Такое обучение повышает личностное развитие ученика. Знания и умения, </a:t>
            </a:r>
            <a:r>
              <a:rPr lang="ru-RU" sz="2400" dirty="0" smtClean="0"/>
              <a:t>образующие </a:t>
            </a:r>
            <a:r>
              <a:rPr lang="ru-RU" sz="2400" dirty="0"/>
              <a:t>основу для развития способностей, </a:t>
            </a:r>
            <a:r>
              <a:rPr lang="ru-RU" sz="2400" dirty="0" smtClean="0"/>
              <a:t>позволяют </a:t>
            </a:r>
            <a:r>
              <a:rPr lang="ru-RU" sz="2400" dirty="0"/>
              <a:t>не только школьнику, но и любому человеку, на протяжении всей его жизни и деятельности овладевать ключевыми навыками, для того, чтобы активно участвовать в процессе получения необходимых знаний и навыков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43711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Вот поэтому на уроках каждого предмета должна проводиться работа по формированию и развитию умений смыслового чтения. Для понимания текста недостаточно просто прочесть. Необходимо дать оценку информации, представленной в различных формах. </a:t>
            </a:r>
          </a:p>
        </p:txBody>
      </p:sp>
    </p:spTree>
    <p:extLst>
      <p:ext uri="{BB962C8B-B14F-4D97-AF65-F5344CB8AC3E}">
        <p14:creationId xmlns:p14="http://schemas.microsoft.com/office/powerpoint/2010/main" val="72726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1" t="27081" r="33012" b="30434"/>
          <a:stretch>
            <a:fillRect/>
          </a:stretch>
        </p:blipFill>
        <p:spPr bwMode="auto">
          <a:xfrm>
            <a:off x="251520" y="3140968"/>
            <a:ext cx="4429613" cy="30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Давайте обратим внимание на задания, которые нам предлагает ВПР.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 </a:t>
            </a:r>
            <a:r>
              <a:rPr lang="ru-RU" altLang="ru-RU" sz="28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видим? Текст,  который ребята должны прочесть, осмыслить и выполнить задание.</a:t>
            </a:r>
            <a:endParaRPr lang="ru-RU" alt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задание за курс начальной школы. А вот задание за курс 5 класса.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15963" r="24840" b="7070"/>
          <a:stretch/>
        </p:blipFill>
        <p:spPr bwMode="auto">
          <a:xfrm>
            <a:off x="4860032" y="2636912"/>
            <a:ext cx="3996079" cy="3516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661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2543" r="25962" b="33854"/>
          <a:stretch/>
        </p:blipFill>
        <p:spPr bwMode="auto">
          <a:xfrm>
            <a:off x="323528" y="260648"/>
            <a:ext cx="4680520" cy="2326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788" y="3105834"/>
            <a:ext cx="3402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Задание </a:t>
            </a:r>
            <a:r>
              <a:rPr lang="ru-RU" sz="3600" dirty="0" smtClean="0"/>
              <a:t>ОГЭ </a:t>
            </a:r>
            <a:endParaRPr lang="ru-RU" sz="3600" dirty="0"/>
          </a:p>
          <a:p>
            <a:r>
              <a:rPr lang="ru-RU" sz="3600" dirty="0"/>
              <a:t> 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r="16988"/>
          <a:stretch/>
        </p:blipFill>
        <p:spPr bwMode="auto">
          <a:xfrm>
            <a:off x="4355976" y="2852936"/>
            <a:ext cx="4248472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154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 если наших учеников не научить смысловому чтению, то такие задания в </a:t>
            </a:r>
            <a:r>
              <a:rPr lang="ru-RU" sz="2800" dirty="0" smtClean="0"/>
              <a:t>ОГЭ </a:t>
            </a:r>
            <a:r>
              <a:rPr lang="ru-RU" sz="2800" dirty="0"/>
              <a:t>и </a:t>
            </a:r>
            <a:r>
              <a:rPr lang="ru-RU" sz="2800" dirty="0" smtClean="0"/>
              <a:t>ЕГЭ, </a:t>
            </a:r>
            <a:r>
              <a:rPr lang="ru-RU" sz="2800" dirty="0"/>
              <a:t>они не выполнят. А их с каждым годом становится больше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Хочу остановиться на эффективных приёмах формирования навыков смыслового чтения у школьников  5 классов на уроках математики.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354244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5825" y="122773"/>
            <a:ext cx="7315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СМЫСЛОВОЕ ЧТЕНИЕ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522" y="861845"/>
            <a:ext cx="8698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Смысловое чтение – вид чтения, которое нацелено на понимание чтецом смыслового содержания текста.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521" y="2132856"/>
            <a:ext cx="86985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 смысловым чтением понимается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цели чтения,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выбрать способ чтения в зависимости от цели;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извлечение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информации, необходимой для чтения текстов разных жанров;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нахождение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первичной и вторичной информации;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ориентация в восприятии информации художественного, научного, публицистического, юридического, исторического, социологического и официально-делового стилей;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осознание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объективная оценка языка СМИ. </a:t>
            </a:r>
          </a:p>
        </p:txBody>
      </p:sp>
    </p:spTree>
    <p:extLst>
      <p:ext uri="{BB962C8B-B14F-4D97-AF65-F5344CB8AC3E}">
        <p14:creationId xmlns:p14="http://schemas.microsoft.com/office/powerpoint/2010/main" val="37524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5" y="2739104"/>
            <a:ext cx="3960570" cy="35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63" y="1004334"/>
            <a:ext cx="4098505" cy="52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165" y="1227618"/>
            <a:ext cx="3960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Классификация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текстов,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разработанная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составителями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теста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PISA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5825" y="122773"/>
            <a:ext cx="7315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СМЫСЛОВОЕ ЧТЕНИЕ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231</TotalTime>
  <Words>1389</Words>
  <Application>Microsoft Office PowerPoint</Application>
  <PresentationFormat>Экран (4:3)</PresentationFormat>
  <Paragraphs>215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Функциональная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symarin1962@mail.ru</dc:creator>
  <cp:lastModifiedBy>Asus</cp:lastModifiedBy>
  <cp:revision>15</cp:revision>
  <dcterms:created xsi:type="dcterms:W3CDTF">2020-12-17T08:44:14Z</dcterms:created>
  <dcterms:modified xsi:type="dcterms:W3CDTF">2020-12-20T13:11:29Z</dcterms:modified>
</cp:coreProperties>
</file>