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08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3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89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15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6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57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9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19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2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90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1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6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E164F-667D-4ECD-8B44-3B16688C1D92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E8561-C942-45D7-BC94-DC79B89C5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86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8036" y="1145539"/>
            <a:ext cx="10543309" cy="1492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«Особенности организации внеурочной деятельности в дистанционном режиме»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0182" y="4336473"/>
            <a:ext cx="4682836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8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Подготовила Сокол Р.Г. </a:t>
            </a:r>
          </a:p>
          <a:p>
            <a:pPr algn="r">
              <a:spcAft>
                <a:spcPts val="8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начальных классов </a:t>
            </a:r>
          </a:p>
          <a:p>
            <a:pPr algn="r">
              <a:spcAft>
                <a:spcPts val="8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СОШ с.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Киселёвка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178" y="3082637"/>
            <a:ext cx="2530186" cy="337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38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073" y="884218"/>
            <a:ext cx="11263746" cy="4702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целях предупреждения распространения новой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инфекции (COVID-19), у учеников 1-3 классов были объявлены вначале каникулы, а затем досрочное завершение учебного года. В этот период была организована дополнительная занятость учащихся с использованием дистанционных образовательных технологий (участие в олимпиадах, проектная деятельность и т.д.). Взаимодействие обучающихся и учителя осуществлялось исключительно в электронной информационно-образовательной среде. Каждый ребенок получил возможность развиваться и обучаться в удобном для него темпе, в удобное время.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71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89" y="0"/>
            <a:ext cx="12067311" cy="6240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учеников начальных классов были предложены разные виды деятельности на развитие творческих способностей учащихся: 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классный марафон «К пасхе готов», «Классный огород»; 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-поделки из бумаги; 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-участие в конкурсе «У войны не женское лицо»; 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-открытка «Подарок Ветерану»;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-Мини проекты по математике «Карточки для друга, на запоминание состава числа»; аппликации из геометрических фигур «Моя клумба», «Дом в котором я живу» др.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-участие в олимпиадах и работа на платформах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Учи.ру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Яндекс. Учебник по предметам математика, русский язык, окружающий мир; сайты «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Инфоурок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Видеоурок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Старт» и др.</a:t>
            </a:r>
          </a:p>
        </p:txBody>
      </p:sp>
    </p:spTree>
    <p:extLst>
      <p:ext uri="{BB962C8B-B14F-4D97-AF65-F5344CB8AC3E}">
        <p14:creationId xmlns:p14="http://schemas.microsoft.com/office/powerpoint/2010/main" val="188278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1999" cy="405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Этот вид деятельности развивает не только творческие способности детей, но и делает их сопричастными к жизни даже в условиях самоизоляции. 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400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Ребята с удовольствием продолжили работу над мини проектами по предметам: математика, русский язык, окружающий мир, литературному чтению, что позволило им творчески планировать деятельность по своему усмотрению, разнообразить и использовать её виды, нацеленные на самореализацию, саморазвитие каждого из них.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рита\Desktop\Новая папка\IMG-20200415-WA0017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1891" y="4055597"/>
            <a:ext cx="1953491" cy="26222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C:\Users\рита\AppData\Local\Microsoft\Windows\Temporary Internet Files\Content.Word\IMG-20200420-WA002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1726" y="4145651"/>
            <a:ext cx="3241964" cy="2442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рита\Desktop\Новая папка\IMG-20200427-WA0022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38652" y="3656041"/>
            <a:ext cx="1649095" cy="2931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026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073" y="162022"/>
            <a:ext cx="1169323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празднования 75-летия Великой Победы учащиеся сделали открытки ветеранам «Спасибо за Победу!», плакаты, поделки, участвовали в акции «Георгиевская ленточка». Нет в России семьи, которую война обошла стороной. Поэтому в этот день в каждой семье вспоминают тех, что остался на полях сражений, и тех, кто после войны налаживал мирную жизнь. 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073" y="3352800"/>
            <a:ext cx="1859973" cy="24799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14946" y="4274462"/>
            <a:ext cx="3934691" cy="2486556"/>
          </a:xfrm>
          <a:prstGeom prst="rect">
            <a:avLst/>
          </a:prstGeom>
        </p:spPr>
      </p:pic>
      <p:pic>
        <p:nvPicPr>
          <p:cNvPr id="5" name="Рисунок 4" descr="C:\Users\ASUS\Desktop\2019-2020 апрель\дистант внеурочка\Новая папка\IMG-20200509-WA0026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9637" y="3227477"/>
            <a:ext cx="2560002" cy="332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SUS\Desktop\2019-2020 апрель\дистант внеурочка\Новая папка\IMG-20200507-WA0012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9122519" y="3462559"/>
            <a:ext cx="2438401" cy="29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723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6" y="342297"/>
            <a:ext cx="11790218" cy="2392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Несмотря на трудности подключения к сети интернет ученики продолжили работать на платформах Учи.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Яндекс. Учебник, выполнять там карточки и предметные олимпиады. 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Каждодневно осуществлялась связь с родителями учащихся через телефон, мессенджер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WatsApp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аудиосвязь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по возможности видеосвязь. Хочется сказать огромное спасибо родителям учеников за их помощь в дистанционной работе. Все старались быть рядом и направлять деятельность детей. Они тоже столкнулись с определёнными трудностями, но помогая детям, сами поняли насколько это тяжёлый труд.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89905"/>
              </p:ext>
            </p:extLst>
          </p:nvPr>
        </p:nvGraphicFramePr>
        <p:xfrm>
          <a:off x="526475" y="2974021"/>
          <a:ext cx="10584871" cy="32335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7732"/>
                <a:gridCol w="8770229"/>
                <a:gridCol w="1246910"/>
              </a:tblGrid>
              <a:tr h="3788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участия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36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Олимпиада по математике VIDEOUROKI.NET «Олимпиада по математике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8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Учи.ру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Дино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метопредметная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пробный тур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8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Учи.ру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Заврики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основной тур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8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Учи.ру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BRICS MATH.COM пробный тур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8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 чтения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8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Творческое задание «Написать текст под диктовку»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8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Классный марафон «Классный огород»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9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9382" y="242775"/>
            <a:ext cx="11817927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работе в таком режиме были выявлены как положительные, так и отрицательные моменты.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Отрицательные: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-невозможность включить к видеорежим всех учащихся (в лучшем случае работа в мессенджере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WatsApp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-сами учителя с таким видом деятельности столкнулись впервые;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-сложно отследить речь учащихся, а для учеников начальной школы это очень важно;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-невозможно отследить самостоятельное выполнение работ детьми;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-мотивировать ребёнка, не видя его глаз, так же сложно.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Положительные: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-самостоятельная деятельность учащихся;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-индивидуальный подход к каждому учащемуся;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-увеличение времени общения учеников с родителями;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-возможность корректировать все свободное время.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Считаю, что онлайн-общение не заменит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живое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общение в классе, но это неплохое решение в данном случае.</a:t>
            </a: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9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375</Words>
  <Application>Microsoft Office PowerPoint</Application>
  <PresentationFormat>Произвольный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Рита Сокол</dc:creator>
  <cp:lastModifiedBy>Asus</cp:lastModifiedBy>
  <cp:revision>7</cp:revision>
  <dcterms:created xsi:type="dcterms:W3CDTF">2020-08-06T21:58:56Z</dcterms:created>
  <dcterms:modified xsi:type="dcterms:W3CDTF">2020-08-10T04:06:27Z</dcterms:modified>
</cp:coreProperties>
</file>