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2752-C39B-4B82-909B-1DDD9CA02DD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5D07-D062-426C-9D36-3B383449C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24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2752-C39B-4B82-909B-1DDD9CA02DD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5D07-D062-426C-9D36-3B383449C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2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2752-C39B-4B82-909B-1DDD9CA02DD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5D07-D062-426C-9D36-3B383449C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2752-C39B-4B82-909B-1DDD9CA02DD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5D07-D062-426C-9D36-3B383449C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81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2752-C39B-4B82-909B-1DDD9CA02DD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5D07-D062-426C-9D36-3B383449C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91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2752-C39B-4B82-909B-1DDD9CA02DD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5D07-D062-426C-9D36-3B383449C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5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2752-C39B-4B82-909B-1DDD9CA02DD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5D07-D062-426C-9D36-3B383449C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54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2752-C39B-4B82-909B-1DDD9CA02DD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5D07-D062-426C-9D36-3B383449C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8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2752-C39B-4B82-909B-1DDD9CA02DD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5D07-D062-426C-9D36-3B383449C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0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2752-C39B-4B82-909B-1DDD9CA02DD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5D07-D062-426C-9D36-3B383449C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63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2752-C39B-4B82-909B-1DDD9CA02DD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5D07-D062-426C-9D36-3B383449C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6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92752-C39B-4B82-909B-1DDD9CA02DD6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E5D07-D062-426C-9D36-3B383449C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0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s04.infourok.ru/uploads/ex/076f/0018e69e-51c8b80b/img1.jpg" TargetMode="External"/><Relationship Id="rId7" Type="http://schemas.openxmlformats.org/officeDocument/2006/relationships/hyperlink" Target="https://assets-global.website-files.com/599873abab717100012c91ea/5efc7fbf643ee24b5bbb4a2f_img0%20(1).jpg" TargetMode="External"/><Relationship Id="rId2" Type="http://schemas.openxmlformats.org/officeDocument/2006/relationships/hyperlink" Target="https://www.edu.yar.ru/nark/oprosy/opros2013/images/4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urskmed.com/upload/departments/pediatrics/news/15.11.2018_&#1048;&#1075;&#1088;&#1072;-&#1073;&#1077;&#1089;&#1077;&#1076;&#1072;%20&#1044;&#1077;&#1090;&#1080;%20&#1080;%20&#1082;&#1086;&#1084;&#1087;&#1100;&#1102;&#1090;&#1077;&#1088;/PDOIxIwDTwg.jpg" TargetMode="External"/><Relationship Id="rId5" Type="http://schemas.openxmlformats.org/officeDocument/2006/relationships/hyperlink" Target="https://avatars.mds.yandex.net/get-pdb/2856205/92389e96-7870-4f6c-9ab1-af270d98c181/s1200?webp=false" TargetMode="External"/><Relationship Id="rId4" Type="http://schemas.openxmlformats.org/officeDocument/2006/relationships/hyperlink" Target="https://avatars.mds.yandex.net/get-zen_doc/149044/pub_5a8c176e168a91fd9735b424_5a8c1957a8673168d3289ecd/scale_120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8132" y="2132856"/>
            <a:ext cx="77677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>
                <a:latin typeface="Comic Sans MS" pitchFamily="66" charset="0"/>
              </a:rPr>
              <a:t>«</a:t>
            </a:r>
            <a:r>
              <a:rPr lang="ru-RU" sz="4400" smtClean="0">
                <a:latin typeface="Comic Sans MS" pitchFamily="66" charset="0"/>
              </a:rPr>
              <a:t>Организация </a:t>
            </a:r>
            <a:r>
              <a:rPr lang="ru-RU" sz="4400" dirty="0">
                <a:latin typeface="Comic Sans MS" pitchFamily="66" charset="0"/>
              </a:rPr>
              <a:t>работы с родителями при дистанционном обучении»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5337632"/>
            <a:ext cx="3443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МБОУ СОШ с. </a:t>
            </a:r>
            <a:r>
              <a:rPr lang="ru-RU" dirty="0" err="1" smtClean="0"/>
              <a:t>Киселёвка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Учитель математики Козлова И.Г.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2020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518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620688"/>
            <a:ext cx="8208912" cy="5688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060848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1.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www.edu.yar.ru/nark/oprosy/opros2013/images/4.png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3"/>
              </a:rPr>
              <a:t>2.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ds04.infourok.ru/uploads/ex/076f/0018e69e-51c8b80b/img1.jpg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4"/>
              </a:rPr>
              <a:t>3.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avatars.mds.yandex.net/get-zen_doc/149044/pub_5a8c176e168a91fd9735b424_5a8c1957a8673168d3289ecd/scale_1200</a:t>
            </a:r>
            <a:endParaRPr lang="ru-RU" dirty="0" smtClean="0"/>
          </a:p>
          <a:p>
            <a:r>
              <a:rPr lang="ru-RU" dirty="0" smtClean="0">
                <a:hlinkClick r:id="rId5"/>
              </a:rPr>
              <a:t>4.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avatars.mds.yandex.net/get-pdb/2856205/92389e96-7870-4f6c-9ab1-af270d98c181/s1200?webp=false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>
                <a:hlinkClick r:id="rId6"/>
              </a:rPr>
              <a:t>5.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://kurskmed.com/upload/departments/pediatrics/news/15.11.2018_</a:t>
            </a:r>
            <a:r>
              <a:rPr lang="ru-RU" dirty="0">
                <a:hlinkClick r:id="rId6"/>
              </a:rPr>
              <a:t>Игра-беседа%20Дети%20и%20компьютер/</a:t>
            </a:r>
            <a:r>
              <a:rPr lang="en-US" dirty="0" smtClean="0">
                <a:hlinkClick r:id="rId6"/>
              </a:rPr>
              <a:t>PDOIxIwDTwg.jpg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hlinkClick r:id="rId7"/>
              </a:rPr>
              <a:t>6.</a:t>
            </a:r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://assets-global.website-files.com/599873abab717100012c91ea/5efc7fbf643ee24b5bbb4a2f_img0%20(1).</a:t>
            </a:r>
            <a:r>
              <a:rPr lang="en-US" dirty="0" smtClean="0">
                <a:hlinkClick r:id="rId7"/>
              </a:rPr>
              <a:t>jpg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1124744"/>
            <a:ext cx="5311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Используемые ресурсы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4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42008"/>
            <a:ext cx="8548802" cy="62113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latin typeface="Comic Sans MS" pitchFamily="66" charset="0"/>
              </a:rPr>
              <a:t>С чего мы начали</a:t>
            </a:r>
          </a:p>
          <a:p>
            <a:r>
              <a:rPr lang="ru-RU" sz="3200" dirty="0"/>
              <a:t>1. Технические вопросы</a:t>
            </a:r>
          </a:p>
          <a:p>
            <a:r>
              <a:rPr lang="ru-RU" sz="3200" dirty="0"/>
              <a:t>2. Зоны ответственности</a:t>
            </a:r>
          </a:p>
          <a:p>
            <a:r>
              <a:rPr lang="ru-RU" sz="3200" dirty="0"/>
              <a:t>3. Возрастные особенности детей</a:t>
            </a:r>
          </a:p>
          <a:p>
            <a:r>
              <a:rPr lang="ru-RU" sz="3200" dirty="0"/>
              <a:t>4. Рабочее пространство</a:t>
            </a:r>
          </a:p>
          <a:p>
            <a:r>
              <a:rPr lang="ru-RU" sz="3200" dirty="0"/>
              <a:t>5. Правила работы за компьютером</a:t>
            </a:r>
          </a:p>
          <a:p>
            <a:r>
              <a:rPr lang="ru-RU" sz="3200" dirty="0"/>
              <a:t>6. Режим дня для детей</a:t>
            </a:r>
          </a:p>
          <a:p>
            <a:r>
              <a:rPr lang="ru-RU" sz="3200" dirty="0"/>
              <a:t>7. Формат работы</a:t>
            </a:r>
          </a:p>
          <a:p>
            <a:r>
              <a:rPr lang="ru-RU" sz="3200" dirty="0"/>
              <a:t>8. Обратная связь</a:t>
            </a:r>
          </a:p>
          <a:p>
            <a:r>
              <a:rPr lang="ru-RU" sz="3200" dirty="0" smtClean="0"/>
              <a:t>9. </a:t>
            </a:r>
            <a:r>
              <a:rPr lang="ru-RU" sz="3200" dirty="0"/>
              <a:t>Правила общения и переписки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3" y="247693"/>
            <a:ext cx="3233289" cy="217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130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280920" cy="61206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95488" y="620688"/>
            <a:ext cx="5612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Comic Sans MS" pitchFamily="66" charset="0"/>
                <a:cs typeface="Aharoni" pitchFamily="2" charset="-79"/>
              </a:rPr>
              <a:t>1. Технические вопросы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2271" y="4270846"/>
            <a:ext cx="1485102" cy="80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shumichi.admin-smolensk.ru/files/919/yandeks-uchebni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681" y="5188264"/>
            <a:ext cx="1463692" cy="84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s://avatars.mds.yandex.net/get-pdb/1811460/3c753019-bb28-47cc-8a57-5e749bafebcf/s1200?webp=fals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956" y="3961921"/>
            <a:ext cx="1284784" cy="9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s://im0-tub-ru.yandex.net/i?id=749e6315b6778133a9d00a5e7ca54529&amp;n=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956" y="5008949"/>
            <a:ext cx="1199964" cy="119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86" y="1267019"/>
            <a:ext cx="2008606" cy="130941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267019"/>
            <a:ext cx="3258890" cy="159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2931331"/>
            <a:ext cx="35015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https://kiselevka-shkol.siteedu.ru/partition/43763/#megamenu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590729"/>
            <a:ext cx="3024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https://kiselevka-shkol.siteedu.ru/media/sub/362/documents/%D0%B3%D0%B0%D0%B7%D0%B5%D1%82%D0%B0_6_2019-2020.pdf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18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94815"/>
            <a:ext cx="8064896" cy="5904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4000" dirty="0"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582948"/>
            <a:ext cx="6559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Comic Sans MS" pitchFamily="66" charset="0"/>
              </a:rPr>
              <a:t>2. Зоны ответственности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3302" y="3327791"/>
            <a:ext cx="71962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atin typeface="Comic Sans MS" pitchFamily="66" charset="0"/>
              </a:rPr>
              <a:t>3. Возрастные </a:t>
            </a:r>
            <a:r>
              <a:rPr lang="ru-RU" sz="4000" b="1" dirty="0" smtClean="0">
                <a:latin typeface="Comic Sans MS" pitchFamily="66" charset="0"/>
              </a:rPr>
              <a:t>особенности</a:t>
            </a:r>
          </a:p>
          <a:p>
            <a:pPr algn="ctr"/>
            <a:r>
              <a:rPr lang="ru-RU" sz="4000" b="1" dirty="0" smtClean="0">
                <a:latin typeface="Comic Sans MS" pitchFamily="66" charset="0"/>
              </a:rPr>
              <a:t> </a:t>
            </a:r>
            <a:r>
              <a:rPr lang="ru-RU" sz="4000" b="1" dirty="0">
                <a:latin typeface="Comic Sans MS" pitchFamily="66" charset="0"/>
              </a:rPr>
              <a:t>детей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2793" y="4557511"/>
            <a:ext cx="3350638" cy="184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9091" y="1258309"/>
            <a:ext cx="4734340" cy="218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55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886" y="398151"/>
            <a:ext cx="8064896" cy="5976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764704"/>
            <a:ext cx="6470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Comic Sans MS" pitchFamily="66" charset="0"/>
              </a:rPr>
              <a:t>4. Рабочее пространство</a:t>
            </a:r>
            <a:endParaRPr lang="ru-RU" sz="40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965212" cy="397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12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63367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kurskmed.com/upload/departments/pediatrics/news/15.11.2018_%D0%98%D0%B3%D1%80%D0%B0-%D0%B1%D0%B5%D1%81%D0%B5%D0%B4%D0%B0%20%D0%94%D0%B5%D1%82%D0%B8%20%D0%B8%20%D0%BA%D0%BE%D0%BC%D0%BF%D1%8C%D1%8E%D1%82%D0%B5%D1%80/PDOIxIwDTw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643" y="1604993"/>
            <a:ext cx="6408712" cy="480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6778" y="404664"/>
            <a:ext cx="6270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Comic Sans MS" pitchFamily="66" charset="0"/>
              </a:rPr>
              <a:t>5. Правила работы за </a:t>
            </a:r>
          </a:p>
          <a:p>
            <a:pPr algn="ctr"/>
            <a:r>
              <a:rPr lang="ru-RU" sz="3600" b="1" dirty="0">
                <a:latin typeface="Comic Sans MS" pitchFamily="66" charset="0"/>
              </a:rPr>
              <a:t>компьютером</a:t>
            </a:r>
            <a:endParaRPr lang="ru-RU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22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136904" cy="60486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7838" y="1700808"/>
            <a:ext cx="5963040" cy="436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764704"/>
            <a:ext cx="6418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atin typeface="Comic Sans MS" pitchFamily="66" charset="0"/>
              </a:rPr>
              <a:t>6. Режим дня для детей</a:t>
            </a:r>
            <a:endParaRPr lang="ru-RU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352928" cy="62646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764704"/>
            <a:ext cx="4742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atin typeface="Comic Sans MS" pitchFamily="66" charset="0"/>
              </a:rPr>
              <a:t>7. Формат работы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77637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истанционное обучение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такое же обучение,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другом формате.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" b="998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433582"/>
            <a:ext cx="4129358" cy="41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67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456" y="409745"/>
            <a:ext cx="8280920" cy="61926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7416" y="3478247"/>
            <a:ext cx="82550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9</a:t>
            </a:r>
            <a:r>
              <a:rPr lang="ru-RU" sz="4000" b="1" dirty="0">
                <a:latin typeface="Comic Sans MS" pitchFamily="66" charset="0"/>
              </a:rPr>
              <a:t>. Правила общения и переписки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3416" y="764704"/>
            <a:ext cx="47355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prstClr val="black"/>
                </a:solidFill>
                <a:latin typeface="Comic Sans MS" pitchFamily="66" charset="0"/>
              </a:rPr>
              <a:t>8. Обратная связь</a:t>
            </a:r>
            <a:endParaRPr lang="ru-RU" sz="40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7416" y="1340768"/>
            <a:ext cx="7679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Понятная схема взаимодействия — отличный способ снизить тревожность.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4437112"/>
            <a:ext cx="1462793" cy="146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51644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Чтобы избежать напряжения между учителем и родителями, установили правила общения. </a:t>
            </a:r>
          </a:p>
        </p:txBody>
      </p:sp>
    </p:spTree>
    <p:extLst>
      <p:ext uri="{BB962C8B-B14F-4D97-AF65-F5344CB8AC3E}">
        <p14:creationId xmlns:p14="http://schemas.microsoft.com/office/powerpoint/2010/main" val="3276322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187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Ира</dc:creator>
  <cp:lastModifiedBy>Asus</cp:lastModifiedBy>
  <cp:revision>16</cp:revision>
  <dcterms:created xsi:type="dcterms:W3CDTF">2020-08-02T00:34:50Z</dcterms:created>
  <dcterms:modified xsi:type="dcterms:W3CDTF">2020-08-10T04:07:33Z</dcterms:modified>
</cp:coreProperties>
</file>