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85" r:id="rId4"/>
    <p:sldId id="291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76" r:id="rId15"/>
    <p:sldId id="275" r:id="rId16"/>
    <p:sldId id="277" r:id="rId17"/>
    <p:sldId id="278" r:id="rId18"/>
    <p:sldId id="289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94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C2D-C4EA-4791-9719-C7043FFBA8C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917F-E066-4B0D-96C1-DC21D9D65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C2D-C4EA-4791-9719-C7043FFBA8C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917F-E066-4B0D-96C1-DC21D9D65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C2D-C4EA-4791-9719-C7043FFBA8C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917F-E066-4B0D-96C1-DC21D9D65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C2D-C4EA-4791-9719-C7043FFBA8C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917F-E066-4B0D-96C1-DC21D9D65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C2D-C4EA-4791-9719-C7043FFBA8C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917F-E066-4B0D-96C1-DC21D9D65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C2D-C4EA-4791-9719-C7043FFBA8C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917F-E066-4B0D-96C1-DC21D9D65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C2D-C4EA-4791-9719-C7043FFBA8C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917F-E066-4B0D-96C1-DC21D9D65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C2D-C4EA-4791-9719-C7043FFBA8C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917F-E066-4B0D-96C1-DC21D9D65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C2D-C4EA-4791-9719-C7043FFBA8C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917F-E066-4B0D-96C1-DC21D9D65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C2D-C4EA-4791-9719-C7043FFBA8C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917F-E066-4B0D-96C1-DC21D9D65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C2D-C4EA-4791-9719-C7043FFBA8C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917F-E066-4B0D-96C1-DC21D9D65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8AC2D-C4EA-4791-9719-C7043FFBA8C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F917F-E066-4B0D-96C1-DC21D9D65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429132"/>
            <a:ext cx="4714908" cy="171451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Ойдуп Е.Б., учитель математики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Швец Кирилл, ученик  9 класса</a:t>
            </a:r>
          </a:p>
          <a:p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«Предметно-развивающая зона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кабинета математики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«Геометрические фигуры и формулы их площадей»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928926" y="1428736"/>
            <a:ext cx="2708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Проектная работа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ПРОЕКТЫ\Проект Швец К. Геометр. задачи ОГЭ\Фото кабинета\IMG_20210216_142428.jpg"/>
          <p:cNvPicPr>
            <a:picLocks noChangeAspect="1" noChangeArrowheads="1"/>
          </p:cNvPicPr>
          <p:nvPr/>
        </p:nvPicPr>
        <p:blipFill>
          <a:blip r:embed="rId2" cstate="print"/>
          <a:srcRect l="2764" t="6730" r="4928"/>
          <a:stretch>
            <a:fillRect/>
          </a:stretch>
        </p:blipFill>
        <p:spPr bwMode="auto">
          <a:xfrm>
            <a:off x="357158" y="3571876"/>
            <a:ext cx="3641846" cy="275982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3929058" y="621508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Киселевка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2020-2021 учебный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с.Киселёвка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ПРОЕКТЫ\Проект Швец К. Геометр. задачи ОГЭ\Фото кабинета\IMG_20210123_15262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11111"/>
          <a:stretch>
            <a:fillRect/>
          </a:stretch>
        </p:blipFill>
        <p:spPr bwMode="auto">
          <a:xfrm>
            <a:off x="571472" y="500042"/>
            <a:ext cx="3571900" cy="2381265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Picture 2" descr="E:\ПРОЕКТЫ\Проект Швец К. Геометр. задачи ОГЭ\Фото кабинета\IMG_20210123_18220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906" t="27083"/>
          <a:stretch>
            <a:fillRect/>
          </a:stretch>
        </p:blipFill>
        <p:spPr bwMode="auto">
          <a:xfrm>
            <a:off x="4304580" y="500042"/>
            <a:ext cx="4267916" cy="2428892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6148" name="Picture 4" descr="E:\ПРОЕКТЫ\Проект Швец К. Геометр. задачи ОГЭ\Фото кабинета\IMG_20210123_182624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3125" t="14583" r="9375"/>
          <a:stretch>
            <a:fillRect/>
          </a:stretch>
        </p:blipFill>
        <p:spPr bwMode="auto">
          <a:xfrm>
            <a:off x="2428860" y="3286124"/>
            <a:ext cx="4390842" cy="321471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ПРОЕКТЫ\Проект Швец К. Геометр. задачи ОГЭ\Фото кабинета\IMG_20210126_153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411033" cy="321471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7173" name="Picture 5" descr="E:\ПРОЕКТЫ\Проект Швец К. Геометр. задачи ОГЭ\Фото кабинета\IMG_20210128_145233.jpg"/>
          <p:cNvPicPr>
            <a:picLocks noChangeAspect="1" noChangeArrowheads="1"/>
          </p:cNvPicPr>
          <p:nvPr/>
        </p:nvPicPr>
        <p:blipFill>
          <a:blip r:embed="rId3" cstate="print"/>
          <a:srcRect t="20833" b="17708"/>
          <a:stretch>
            <a:fillRect/>
          </a:stretch>
        </p:blipFill>
        <p:spPr bwMode="auto">
          <a:xfrm>
            <a:off x="3000364" y="357166"/>
            <a:ext cx="2789696" cy="228601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7174" name="Picture 6" descr="E:\ПРОЕКТЫ\Проект Швец К. Геометр. задачи ОГЭ\Фото кабинета\IMG_20210129_142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57166"/>
            <a:ext cx="2411015" cy="321468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7175" name="Picture 7" descr="E:\ПРОЕКТЫ\Проект Швец К. Геометр. задачи ОГЭ\Фото кабинета\IMG_20210129_144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7" y="3214686"/>
            <a:ext cx="4476781" cy="3357586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ПРОЕКТЫ\Проект Швец К. Геометр. задачи ОГЭ\Фото кабинета\IMG_20210130_154145.jpg"/>
          <p:cNvPicPr>
            <a:picLocks noChangeAspect="1" noChangeArrowheads="1"/>
          </p:cNvPicPr>
          <p:nvPr/>
        </p:nvPicPr>
        <p:blipFill>
          <a:blip r:embed="rId2" cstate="print"/>
          <a:srcRect l="14062" t="10416" r="4687" b="18750"/>
          <a:stretch>
            <a:fillRect/>
          </a:stretch>
        </p:blipFill>
        <p:spPr bwMode="auto">
          <a:xfrm>
            <a:off x="214282" y="214290"/>
            <a:ext cx="5429288" cy="354991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219" name="Picture 3" descr="E:\ПРОЕКТЫ\Проект Швец К. Геометр. задачи ОГЭ\Фото кабинета\IMG_20210130_171215.jpg"/>
          <p:cNvPicPr>
            <a:picLocks noChangeAspect="1" noChangeArrowheads="1"/>
          </p:cNvPicPr>
          <p:nvPr/>
        </p:nvPicPr>
        <p:blipFill>
          <a:blip r:embed="rId3" cstate="print"/>
          <a:srcRect l="20312" t="19791" r="31250" b="25000"/>
          <a:stretch>
            <a:fillRect/>
          </a:stretch>
        </p:blipFill>
        <p:spPr bwMode="auto">
          <a:xfrm>
            <a:off x="4714876" y="3071810"/>
            <a:ext cx="4000528" cy="3419806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ПРОЕКТЫ\Проект Швец К. Геометр. задачи ОГЭ\Фото кабинета\IMG_20210129_150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7"/>
            <a:ext cx="2839660" cy="378621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8195" name="Picture 3" descr="E:\ПРОЕКТЫ\Проект Швец К. Геометр. задачи ОГЭ\Фото кабинета\IMG_20210129_144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24" y="357166"/>
            <a:ext cx="2786082" cy="371477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8196" name="Picture 4" descr="E:\ПРОЕКТЫ\Проект Швец К. Геометр. задачи ОГЭ\Фото кабинета\IMG_20210129_161116.jpg"/>
          <p:cNvPicPr>
            <a:picLocks noChangeAspect="1" noChangeArrowheads="1"/>
          </p:cNvPicPr>
          <p:nvPr/>
        </p:nvPicPr>
        <p:blipFill>
          <a:blip r:embed="rId4" cstate="print"/>
          <a:srcRect l="19531" t="30208" r="21094" b="19791"/>
          <a:stretch>
            <a:fillRect/>
          </a:stretch>
        </p:blipFill>
        <p:spPr bwMode="auto">
          <a:xfrm>
            <a:off x="1857356" y="3214686"/>
            <a:ext cx="5429288" cy="3429024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ПРОЕКТЫ\Проект Швец К. Геометр. задачи ОГЭ\Фото кабинета\IMG_20210204_132637.jpg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ПРОЕКТЫ\Проект Швец К. Геометр. задачи ОГЭ\Фото кабинета\IMG_20210210_150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1312" cy="6357958"/>
          </a:xfrm>
          <a:prstGeom prst="rect">
            <a:avLst/>
          </a:prstGeom>
          <a:noFill/>
        </p:spPr>
      </p:pic>
      <p:pic>
        <p:nvPicPr>
          <p:cNvPr id="11267" name="Picture 3" descr="E:\ПРОЕКТЫ\Проект Швец К. Геометр. задачи ОГЭ\Фото кабинета\IMG_20210211_143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5531" y="0"/>
            <a:ext cx="4768469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ПРОЕКТЫ\Проект Швец К. Геометр. задачи ОГЭ\Фото кабинета\IMG_20210312_141448.jpg"/>
          <p:cNvPicPr/>
          <p:nvPr/>
        </p:nvPicPr>
        <p:blipFill>
          <a:blip r:embed="rId2" cstate="print"/>
          <a:srcRect l="5079" t="14093" b="28974"/>
          <a:stretch>
            <a:fillRect/>
          </a:stretch>
        </p:blipFill>
        <p:spPr bwMode="auto">
          <a:xfrm>
            <a:off x="500034" y="214290"/>
            <a:ext cx="842968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00108"/>
          <a:ext cx="8501122" cy="5181600"/>
        </p:xfrm>
        <a:graphic>
          <a:graphicData uri="http://schemas.openxmlformats.org/drawingml/2006/table">
            <a:tbl>
              <a:tblPr/>
              <a:tblGrid>
                <a:gridCol w="461107"/>
                <a:gridCol w="3325107"/>
                <a:gridCol w="1428760"/>
                <a:gridCol w="1714512"/>
                <a:gridCol w="1571636"/>
              </a:tblGrid>
              <a:tr h="53176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Стоимость  за 1 шт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стоимость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Шпаклевка финишная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(25 кг)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850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850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Краска водно-дисперсионная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(7 л)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800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800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Колер 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остатки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Малярный скотч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Двусторонний скотч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Кисточка малярная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б/у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Кисточка художественная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б/у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Бумага для трафарета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шт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0,46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Маркеры 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20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Итого: 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2573 </a:t>
                      </a:r>
                      <a:r>
                        <a:rPr lang="ru-RU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48" y="35716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Экономический расчет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17693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создания предметно-развивающей зоны: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провели анализ типов геометрических задач на ОГЭ на расчет площадей геометрических фигур;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 изучили требования к предметно-развивающим зонам;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разработали эскиз зоны, содержащий изображение фигур и формулы площадей;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оформили зону кабинета математики «Формулы площадей фигур».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оформлении предметной зоны возникли трудности: небогатый ассортимент материала, необходимый для оформления зоны, нет доступа к разнообразию из-за труднодоступности нашего поселения. К сожалению, стенд будет сложно обновить.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уроках геометрии и дополнительных занятиях стена служит справочным материалом , способствует  лучшему запоминанию формул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643050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 внимание!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714356"/>
            <a:ext cx="81439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дополнительной платформы для отработки и запоминания формул площадей плоских геометрических фигур в виде предметно-развивающей зоны кабинета математики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1714488"/>
            <a:ext cx="8358246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-провести анализ типов геометрических задач на ОГЭ на расчет площадей геометрических фигур;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изучить требования к предметно-развивающим зонам;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разработать эскиз зоны, содержащий изображение фигур и формулы площадей;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оформить зону кабинета математики «Геометрические фигуры и формулы их площадей»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4500570"/>
            <a:ext cx="7643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Предметно-развивающая зона кабинета математики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Предметно-развивающая зона с изображением геометрических фигур и формул их площадей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ПРОЕКТЫ\Проект Швец К. Геометр. задачи ОГЭ\Геометрические фигуры\ploshhadi-figur1.jpg"/>
          <p:cNvPicPr/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71472" y="500042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2143116"/>
            <a:ext cx="392909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-полное название эскиза;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-оптимальные размеры фигур и формул; обозначены необходимые элементы фигур.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Минусы: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-запись формул на фигурах затрудняет видеть элементы этих фигур.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13463" t="14662" r="41028" b="29557"/>
          <a:stretch>
            <a:fillRect/>
          </a:stretch>
        </p:blipFill>
        <p:spPr bwMode="auto">
          <a:xfrm>
            <a:off x="5572132" y="571480"/>
            <a:ext cx="3143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429124" y="2214554"/>
            <a:ext cx="435771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Плюсы: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-содержит много информации о площадях и свойствах плоских фигур.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Минусы: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-для оформления стены записи слишком громоздкие.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E:\ПРОЕКТЫ\Проект Швец К. Геометр. задачи ОГЭ\Геометрические фигуры\img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143380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143380"/>
            <a:ext cx="5500726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Плюсы: </a:t>
            </a:r>
            <a:endParaRPr lang="ru-RU" sz="1400" b="1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яркая цветовая гамма;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крупные фигуры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крупные формулы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Минусы: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400" dirty="0" smtClean="0">
              <a:ea typeface="Calibri"/>
              <a:cs typeface="Times New Roman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-нет обозначений сторон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-не понятно для какой величины формулы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(не написано «S»);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-не указаны названия фигур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 l="12577" t="10828" r="38698" b="24811"/>
          <a:stretch>
            <a:fillRect/>
          </a:stretch>
        </p:blipFill>
        <p:spPr bwMode="auto">
          <a:xfrm>
            <a:off x="6786578" y="4286256"/>
            <a:ext cx="20717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72000" y="4143380"/>
            <a:ext cx="4572000" cy="18109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Плюсы: </a:t>
            </a:r>
            <a:endParaRPr lang="ru-RU" sz="1400" b="1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-даны названия фигур;</a:t>
            </a:r>
            <a:endParaRPr lang="ru-RU" sz="1400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-записаны формулы;</a:t>
            </a:r>
            <a:endParaRPr lang="ru-RU" sz="1400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-размеры оптимальны.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Минусы: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400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-название краткое;</a:t>
            </a:r>
            <a:endParaRPr lang="ru-RU" sz="1400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-не соблюдаются правила оформления записей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готовых эскизов из Интернета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1756" t="29333" r="7445" b="10667"/>
          <a:stretch>
            <a:fillRect/>
          </a:stretch>
        </p:blipFill>
        <p:spPr bwMode="auto">
          <a:xfrm>
            <a:off x="428596" y="642918"/>
            <a:ext cx="8429684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Эскиз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Очистка стены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ПРОЕКТЫ\Проект Швец К. Геометр. задачи ОГЭ\Фото кабинета\IMG_20210102_11431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1718" t="21875" r="10156" b="14583"/>
          <a:stretch>
            <a:fillRect/>
          </a:stretch>
        </p:blipFill>
        <p:spPr bwMode="auto">
          <a:xfrm>
            <a:off x="857224" y="500042"/>
            <a:ext cx="3214710" cy="196097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027" name="Picture 3" descr="E:\ПРОЕКТЫ\Проект Швец К. Геометр. задачи ОГЭ\Фото кабинета\IMG_20210102_122400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5625" t="7291" r="12500" b="9375"/>
          <a:stretch>
            <a:fillRect/>
          </a:stretch>
        </p:blipFill>
        <p:spPr bwMode="auto">
          <a:xfrm>
            <a:off x="5357818" y="285728"/>
            <a:ext cx="2857520" cy="24848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028" name="Picture 4" descr="E:\ПРОЕКТЫ\Проект Швец К. Геометр. задачи ОГЭ\Фото кабинета\IMG_20210102_134102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t="18750" r="12500" b="21875"/>
          <a:stretch>
            <a:fillRect/>
          </a:stretch>
        </p:blipFill>
        <p:spPr bwMode="auto">
          <a:xfrm>
            <a:off x="642910" y="2857496"/>
            <a:ext cx="4071966" cy="368417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E:\ПРОЕКТЫ\Проект Швец К. Геометр. задачи ОГЭ\Фото кабинета\IMG_20210102_122412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26388" t="20833" r="11111" b="11458"/>
          <a:stretch>
            <a:fillRect/>
          </a:stretch>
        </p:blipFill>
        <p:spPr bwMode="auto">
          <a:xfrm>
            <a:off x="5572132" y="2928934"/>
            <a:ext cx="2406895" cy="3476625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ОЕКТЫ\Проект Швец К. Геометр. задачи ОГЭ\Фото кабинета\IMG_20210106_132800.jpg"/>
          <p:cNvPicPr>
            <a:picLocks noChangeAspect="1" noChangeArrowheads="1"/>
          </p:cNvPicPr>
          <p:nvPr/>
        </p:nvPicPr>
        <p:blipFill>
          <a:blip r:embed="rId2" cstate="print"/>
          <a:srcRect l="9722" t="18750" r="15278" b="18750"/>
          <a:stretch>
            <a:fillRect/>
          </a:stretch>
        </p:blipFill>
        <p:spPr bwMode="auto">
          <a:xfrm>
            <a:off x="3000364" y="2809846"/>
            <a:ext cx="3643338" cy="404815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052" name="Picture 4" descr="E:\ПРОЕКТЫ\Проект Швец К. Геометр. задачи ОГЭ\Фото кабинета\IMG_20210106_160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182" y="1"/>
            <a:ext cx="2893221" cy="385762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051" name="Picture 3" descr="E:\ПРОЕКТЫ\Проект Швец К. Геометр. задачи ОГЭ\Фото кабинета\IMG_20210106_144508.jpg"/>
          <p:cNvPicPr>
            <a:picLocks noChangeAspect="1" noChangeArrowheads="1"/>
          </p:cNvPicPr>
          <p:nvPr/>
        </p:nvPicPr>
        <p:blipFill>
          <a:blip r:embed="rId4" cstate="print"/>
          <a:srcRect b="16666"/>
          <a:stretch>
            <a:fillRect/>
          </a:stretch>
        </p:blipFill>
        <p:spPr bwMode="auto">
          <a:xfrm>
            <a:off x="285720" y="0"/>
            <a:ext cx="3786214" cy="4206916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600076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Шпаклевка стены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ОЕКТЫ\Проект Швец К. Геометр. задачи ОГЭ\Фото кабинета\IMG_20210106_165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643206" cy="352427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3075" name="Picture 3" descr="E:\ПРОЕКТЫ\Проект Швец К. Геометр. задачи ОГЭ\Фото кабинета\IMG_20210106_153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289"/>
            <a:ext cx="2571750" cy="342899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3076" name="Picture 4" descr="E:\ПРОЕКТЫ\Проект Швец К. Геометр. задачи ОГЭ\Фото кабинета\IMG_20210106_143804.jpg"/>
          <p:cNvPicPr>
            <a:picLocks noChangeAspect="1" noChangeArrowheads="1"/>
          </p:cNvPicPr>
          <p:nvPr/>
        </p:nvPicPr>
        <p:blipFill>
          <a:blip r:embed="rId4" cstate="print"/>
          <a:srcRect l="16666" t="12500"/>
          <a:stretch>
            <a:fillRect/>
          </a:stretch>
        </p:blipFill>
        <p:spPr bwMode="auto">
          <a:xfrm>
            <a:off x="6357950" y="214290"/>
            <a:ext cx="2643188" cy="370046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3077" name="Picture 5" descr="E:\ПРОЕКТЫ\Проект Швец К. Геометр. задачи ОГЭ\Фото кабинета\IMG_20210106_180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071942"/>
            <a:ext cx="2089544" cy="278605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3078" name="Picture 6" descr="E:\ПРОЕКТЫ\Проект Швец К. Геометр. задачи ОГЭ\Фото кабинета\IMG_20210106_190306.jpg"/>
          <p:cNvPicPr>
            <a:picLocks noChangeAspect="1" noChangeArrowheads="1"/>
          </p:cNvPicPr>
          <p:nvPr/>
        </p:nvPicPr>
        <p:blipFill>
          <a:blip r:embed="rId6" cstate="print"/>
          <a:srcRect l="15625" t="14583" r="12500"/>
          <a:stretch>
            <a:fillRect/>
          </a:stretch>
        </p:blipFill>
        <p:spPr bwMode="auto">
          <a:xfrm>
            <a:off x="4929190" y="4000480"/>
            <a:ext cx="3206011" cy="285752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РОЕКТЫ\Проект Швец К. Геометр. задачи ОГЭ\Фото кабинета\IMG_20210108_11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476780" cy="335758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099" name="Picture 3" descr="E:\ПРОЕКТЫ\Проект Швец К. Геометр. задачи ОГЭ\Фото кабинета\IMG_20210108_111358.jpg"/>
          <p:cNvPicPr>
            <a:picLocks noChangeAspect="1" noChangeArrowheads="1"/>
          </p:cNvPicPr>
          <p:nvPr/>
        </p:nvPicPr>
        <p:blipFill>
          <a:blip r:embed="rId3" cstate="print"/>
          <a:srcRect t="8696" b="15217"/>
          <a:stretch>
            <a:fillRect/>
          </a:stretch>
        </p:blipFill>
        <p:spPr bwMode="auto">
          <a:xfrm>
            <a:off x="3071802" y="3214686"/>
            <a:ext cx="5758540" cy="3286148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4" name="TextBox 3"/>
          <p:cNvSpPr txBox="1"/>
          <p:nvPr/>
        </p:nvSpPr>
        <p:spPr>
          <a:xfrm>
            <a:off x="4929190" y="428604"/>
            <a:ext cx="421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Покраска стены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ОЕКТЫ\Проект Швец К. Геометр. задачи ОГЭ\Фото кабинета\IMG_20210120_15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57166"/>
            <a:ext cx="3357585" cy="251818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5123" name="Picture 3" descr="E:\ПРОЕКТЫ\Проект Швец К. Геометр. задачи ОГЭ\Фото кабинета\IMG_20210120_152125.jpg"/>
          <p:cNvPicPr>
            <a:picLocks noChangeAspect="1" noChangeArrowheads="1"/>
          </p:cNvPicPr>
          <p:nvPr/>
        </p:nvPicPr>
        <p:blipFill>
          <a:blip r:embed="rId3" cstate="print"/>
          <a:srcRect t="20834" b="30208"/>
          <a:stretch>
            <a:fillRect/>
          </a:stretch>
        </p:blipFill>
        <p:spPr bwMode="auto">
          <a:xfrm>
            <a:off x="2928926" y="2071678"/>
            <a:ext cx="3939731" cy="257176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5" name="Picture 2" descr="E:\ПРОЕКТЫ\Проект Швец К. Геометр. задачи ОГЭ\Фото кабинета\IMG_20210123_12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214686"/>
            <a:ext cx="2571750" cy="34290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214950"/>
            <a:ext cx="4203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Разметка под фигуры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444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74</cp:revision>
  <dcterms:created xsi:type="dcterms:W3CDTF">2021-02-23T07:06:10Z</dcterms:created>
  <dcterms:modified xsi:type="dcterms:W3CDTF">2021-04-26T04:43:51Z</dcterms:modified>
</cp:coreProperties>
</file>