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8" r:id="rId4"/>
    <p:sldId id="298" r:id="rId5"/>
    <p:sldId id="257" r:id="rId6"/>
    <p:sldId id="258" r:id="rId7"/>
    <p:sldId id="259" r:id="rId8"/>
    <p:sldId id="264" r:id="rId9"/>
    <p:sldId id="265" r:id="rId10"/>
    <p:sldId id="299" r:id="rId11"/>
    <p:sldId id="266" r:id="rId12"/>
    <p:sldId id="267" r:id="rId13"/>
    <p:sldId id="269" r:id="rId14"/>
    <p:sldId id="263" r:id="rId15"/>
    <p:sldId id="261" r:id="rId16"/>
    <p:sldId id="271" r:id="rId17"/>
    <p:sldId id="260" r:id="rId18"/>
    <p:sldId id="272" r:id="rId19"/>
    <p:sldId id="273" r:id="rId20"/>
    <p:sldId id="274" r:id="rId21"/>
    <p:sldId id="275" r:id="rId22"/>
    <p:sldId id="276" r:id="rId23"/>
    <p:sldId id="262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6" r:id="rId32"/>
    <p:sldId id="284" r:id="rId33"/>
    <p:sldId id="285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300" r:id="rId44"/>
    <p:sldId id="297" r:id="rId45"/>
    <p:sldId id="29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66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3D344-3815-4BF8-BD52-890763770EB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E7AA267-6275-49C2-B9A4-5667A26F4E0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Сетевое взаимодействие </a:t>
          </a:r>
          <a:r>
            <a:rPr lang="ru-RU" sz="1800" b="0" dirty="0" smtClean="0">
              <a:solidFill>
                <a:schemeClr val="tx1"/>
              </a:solidFill>
            </a:rPr>
            <a:t>в образовании - это сложный механизм, благодаря которому происходит </a:t>
          </a:r>
          <a:r>
            <a:rPr lang="ru-RU" sz="1800" b="1" dirty="0" smtClean="0">
              <a:solidFill>
                <a:schemeClr val="tx1"/>
              </a:solidFill>
            </a:rPr>
            <a:t>вовлечение сразу нескольких организаций в учебный или внеурочный процесс. </a:t>
          </a:r>
        </a:p>
      </dgm:t>
    </dgm:pt>
    <dgm:pt modelId="{5F55E4AA-FBA0-42A2-9A64-6EA596F0BEBC}" type="parTrans" cxnId="{126D1AA4-224D-482A-B798-E264B8DB9B35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064908D4-F829-4E57-B4FB-9362A65A758C}" type="sibTrans" cxnId="{126D1AA4-224D-482A-B798-E264B8DB9B35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3884CC3D-50D9-430A-8C15-92E73D0D6D9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</a:rPr>
            <a:t>Сетевое взаимодействие в образовательном пространстве </a:t>
          </a:r>
          <a:r>
            <a:rPr lang="ru-RU" sz="1800" b="0" dirty="0" smtClean="0">
              <a:solidFill>
                <a:schemeClr val="tx1"/>
              </a:solidFill>
            </a:rPr>
            <a:t>– это специально сформированные </a:t>
          </a:r>
          <a:r>
            <a:rPr lang="ru-RU" sz="1800" b="1" dirty="0" smtClean="0">
              <a:solidFill>
                <a:schemeClr val="tx1"/>
              </a:solidFill>
            </a:rPr>
            <a:t>образовательные сети </a:t>
          </a:r>
          <a:r>
            <a:rPr lang="ru-RU" sz="1800" b="0" dirty="0" smtClean="0">
              <a:solidFill>
                <a:schemeClr val="tx1"/>
              </a:solidFill>
            </a:rPr>
            <a:t>образовательных учреждений, направленные на повышение доступности и качества образования</a:t>
          </a:r>
          <a:r>
            <a:rPr lang="ru-RU" sz="1800" b="1" dirty="0" smtClean="0">
              <a:solidFill>
                <a:schemeClr val="tx1"/>
              </a:solidFill>
            </a:rPr>
            <a:t>.</a:t>
          </a:r>
          <a:endParaRPr lang="ru-RU" sz="1800" b="1" dirty="0">
            <a:solidFill>
              <a:schemeClr val="tx1"/>
            </a:solidFill>
          </a:endParaRPr>
        </a:p>
      </dgm:t>
    </dgm:pt>
    <dgm:pt modelId="{B7A6926C-134B-435B-ACC2-E37353C6FECF}" type="parTrans" cxnId="{AA9F955A-62E1-4054-BC9C-FC227DB9ADE7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6FDF3E9A-F51B-4A3E-A2FC-815DE5841A9A}" type="sibTrans" cxnId="{AA9F955A-62E1-4054-BC9C-FC227DB9ADE7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B2859C17-6A9C-4FAB-912C-436EC09FC84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Современные сети </a:t>
          </a:r>
          <a:r>
            <a:rPr lang="ru-RU" sz="1800" b="0" dirty="0" smtClean="0">
              <a:solidFill>
                <a:schemeClr val="tx1"/>
              </a:solidFill>
            </a:rPr>
            <a:t>могут быть представлены как</a:t>
          </a:r>
          <a:r>
            <a:rPr lang="ru-RU" sz="1800" b="1" dirty="0" smtClean="0">
              <a:solidFill>
                <a:schemeClr val="tx1"/>
              </a:solidFill>
            </a:rPr>
            <a:t> совокупность </a:t>
          </a:r>
          <a:r>
            <a:rPr lang="ru-RU" sz="1800" b="0" dirty="0" smtClean="0">
              <a:solidFill>
                <a:schemeClr val="tx1"/>
              </a:solidFill>
            </a:rPr>
            <a:t>нескольких</a:t>
          </a:r>
          <a:r>
            <a:rPr lang="ru-RU" sz="1800" b="1" dirty="0" smtClean="0">
              <a:solidFill>
                <a:schemeClr val="tx1"/>
              </a:solidFill>
            </a:rPr>
            <a:t> взаимодействующих </a:t>
          </a:r>
          <a:r>
            <a:rPr lang="ru-RU" sz="1800" b="0" dirty="0" smtClean="0">
              <a:solidFill>
                <a:schemeClr val="tx1"/>
              </a:solidFill>
            </a:rPr>
            <a:t>между собой</a:t>
          </a:r>
          <a:r>
            <a:rPr lang="ru-RU" sz="1800" b="1" dirty="0" smtClean="0">
              <a:solidFill>
                <a:schemeClr val="tx1"/>
              </a:solidFill>
            </a:rPr>
            <a:t> учебных заведений, </a:t>
          </a:r>
          <a:r>
            <a:rPr lang="ru-RU" sz="1800" b="0" dirty="0" smtClean="0">
              <a:solidFill>
                <a:schemeClr val="tx1"/>
              </a:solidFill>
            </a:rPr>
            <a:t>которые реализуют разнообразные</a:t>
          </a:r>
          <a:r>
            <a:rPr lang="ru-RU" sz="1800" b="1" dirty="0" smtClean="0">
              <a:solidFill>
                <a:schemeClr val="tx1"/>
              </a:solidFill>
            </a:rPr>
            <a:t> учебные программы, сетевые проекты, продукты и т.д.</a:t>
          </a:r>
          <a:endParaRPr lang="ru-RU" sz="1800" b="1" dirty="0">
            <a:solidFill>
              <a:schemeClr val="tx1"/>
            </a:solidFill>
          </a:endParaRPr>
        </a:p>
      </dgm:t>
    </dgm:pt>
    <dgm:pt modelId="{60CB747A-914D-4A2A-B67A-2904EACD40D6}" type="parTrans" cxnId="{90EDDC25-20E5-4ADB-A5D1-3E65E0603E91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33EDB5FD-0293-40C2-823E-C9AE8DAB4331}" type="sibTrans" cxnId="{90EDDC25-20E5-4ADB-A5D1-3E65E0603E91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E02C8B8E-BEE4-4BF8-8899-29EB1DF8C8AD}" type="pres">
      <dgm:prSet presAssocID="{2F63D344-3815-4BF8-BD52-890763770E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4BFFF7-F192-4605-AF3F-A581BDAF08E3}" type="pres">
      <dgm:prSet presAssocID="{4E7AA267-6275-49C2-B9A4-5667A26F4E0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A6F29-5735-4778-A219-99736193EF37}" type="pres">
      <dgm:prSet presAssocID="{064908D4-F829-4E57-B4FB-9362A65A758C}" presName="sibTrans" presStyleCnt="0"/>
      <dgm:spPr/>
    </dgm:pt>
    <dgm:pt modelId="{71A15872-E9A1-42EB-95EC-E6CE2FE56FB4}" type="pres">
      <dgm:prSet presAssocID="{3884CC3D-50D9-430A-8C15-92E73D0D6D96}" presName="node" presStyleLbl="node1" presStyleIdx="1" presStyleCnt="3" custScaleX="117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88AA0-80C8-485E-ABEC-A5E1F38716BB}" type="pres">
      <dgm:prSet presAssocID="{6FDF3E9A-F51B-4A3E-A2FC-815DE5841A9A}" presName="sibTrans" presStyleCnt="0"/>
      <dgm:spPr/>
    </dgm:pt>
    <dgm:pt modelId="{E30F18B3-715B-42FA-A67B-6A3E4C73675C}" type="pres">
      <dgm:prSet presAssocID="{B2859C17-6A9C-4FAB-912C-436EC09FC84B}" presName="node" presStyleLbl="node1" presStyleIdx="2" presStyleCnt="3" custLinFactNeighborX="-63809" custLinFactNeighborY="-4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B81E4F-0B1F-4002-BB83-3FF9A49E16B0}" type="presOf" srcId="{2F63D344-3815-4BF8-BD52-890763770EB1}" destId="{E02C8B8E-BEE4-4BF8-8899-29EB1DF8C8AD}" srcOrd="0" destOrd="0" presId="urn:microsoft.com/office/officeart/2005/8/layout/default"/>
    <dgm:cxn modelId="{10E6E891-2E1A-4815-8EF0-F433355A5147}" type="presOf" srcId="{B2859C17-6A9C-4FAB-912C-436EC09FC84B}" destId="{E30F18B3-715B-42FA-A67B-6A3E4C73675C}" srcOrd="0" destOrd="0" presId="urn:microsoft.com/office/officeart/2005/8/layout/default"/>
    <dgm:cxn modelId="{126D1AA4-224D-482A-B798-E264B8DB9B35}" srcId="{2F63D344-3815-4BF8-BD52-890763770EB1}" destId="{4E7AA267-6275-49C2-B9A4-5667A26F4E06}" srcOrd="0" destOrd="0" parTransId="{5F55E4AA-FBA0-42A2-9A64-6EA596F0BEBC}" sibTransId="{064908D4-F829-4E57-B4FB-9362A65A758C}"/>
    <dgm:cxn modelId="{04913098-C748-4F63-851B-E4E181FD7655}" type="presOf" srcId="{3884CC3D-50D9-430A-8C15-92E73D0D6D96}" destId="{71A15872-E9A1-42EB-95EC-E6CE2FE56FB4}" srcOrd="0" destOrd="0" presId="urn:microsoft.com/office/officeart/2005/8/layout/default"/>
    <dgm:cxn modelId="{AA9F955A-62E1-4054-BC9C-FC227DB9ADE7}" srcId="{2F63D344-3815-4BF8-BD52-890763770EB1}" destId="{3884CC3D-50D9-430A-8C15-92E73D0D6D96}" srcOrd="1" destOrd="0" parTransId="{B7A6926C-134B-435B-ACC2-E37353C6FECF}" sibTransId="{6FDF3E9A-F51B-4A3E-A2FC-815DE5841A9A}"/>
    <dgm:cxn modelId="{73FB2257-BF44-42CE-A965-41705B3123F0}" type="presOf" srcId="{4E7AA267-6275-49C2-B9A4-5667A26F4E06}" destId="{EE4BFFF7-F192-4605-AF3F-A581BDAF08E3}" srcOrd="0" destOrd="0" presId="urn:microsoft.com/office/officeart/2005/8/layout/default"/>
    <dgm:cxn modelId="{90EDDC25-20E5-4ADB-A5D1-3E65E0603E91}" srcId="{2F63D344-3815-4BF8-BD52-890763770EB1}" destId="{B2859C17-6A9C-4FAB-912C-436EC09FC84B}" srcOrd="2" destOrd="0" parTransId="{60CB747A-914D-4A2A-B67A-2904EACD40D6}" sibTransId="{33EDB5FD-0293-40C2-823E-C9AE8DAB4331}"/>
    <dgm:cxn modelId="{5110B6A9-AD34-4FBD-92BB-B81984856A4B}" type="presParOf" srcId="{E02C8B8E-BEE4-4BF8-8899-29EB1DF8C8AD}" destId="{EE4BFFF7-F192-4605-AF3F-A581BDAF08E3}" srcOrd="0" destOrd="0" presId="urn:microsoft.com/office/officeart/2005/8/layout/default"/>
    <dgm:cxn modelId="{43778B81-D33C-48FE-8843-1E60AD81EB43}" type="presParOf" srcId="{E02C8B8E-BEE4-4BF8-8899-29EB1DF8C8AD}" destId="{2BEA6F29-5735-4778-A219-99736193EF37}" srcOrd="1" destOrd="0" presId="urn:microsoft.com/office/officeart/2005/8/layout/default"/>
    <dgm:cxn modelId="{C0EC7A4A-046C-48E0-8919-CE310FA45816}" type="presParOf" srcId="{E02C8B8E-BEE4-4BF8-8899-29EB1DF8C8AD}" destId="{71A15872-E9A1-42EB-95EC-E6CE2FE56FB4}" srcOrd="2" destOrd="0" presId="urn:microsoft.com/office/officeart/2005/8/layout/default"/>
    <dgm:cxn modelId="{FD6879C9-5EE5-4A1C-8A96-8E63CF3E532F}" type="presParOf" srcId="{E02C8B8E-BEE4-4BF8-8899-29EB1DF8C8AD}" destId="{72688AA0-80C8-485E-ABEC-A5E1F38716BB}" srcOrd="3" destOrd="0" presId="urn:microsoft.com/office/officeart/2005/8/layout/default"/>
    <dgm:cxn modelId="{5C76CCF0-3007-44F3-9AF4-5FD87B57E256}" type="presParOf" srcId="{E02C8B8E-BEE4-4BF8-8899-29EB1DF8C8AD}" destId="{E30F18B3-715B-42FA-A67B-6A3E4C73675C}" srcOrd="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8FE4585-E276-4A72-82BC-77432BB0AE3B}" type="doc">
      <dgm:prSet loTypeId="urn:microsoft.com/office/officeart/2005/8/layout/hierarchy2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A2C1992-7386-4C9E-8E86-56BA90B7C801}">
      <dgm:prSet phldrT="[Текст]"/>
      <dgm:spPr/>
      <dgm:t>
        <a:bodyPr/>
        <a:lstStyle/>
        <a:p>
          <a:r>
            <a:rPr lang="ru-RU" b="1" smtClean="0"/>
            <a:t>Методики дистанционного обучения</a:t>
          </a:r>
          <a:endParaRPr lang="ru-RU" b="1" dirty="0"/>
        </a:p>
      </dgm:t>
    </dgm:pt>
    <dgm:pt modelId="{F8967FB7-ADF9-4B83-97E1-5973CD55890B}" type="sibTrans" cxnId="{AC7533AE-D8B9-4840-AAA9-FEC3F3F21EF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0AC23CA-C5A1-467A-B01C-279B6D4D039D}" type="parTrans" cxnId="{AC7533AE-D8B9-4840-AAA9-FEC3F3F21EF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8FE0131-A705-4E5D-8E0E-BFB328AE0BDE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синхронного</a:t>
          </a:r>
          <a:r>
            <a:rPr lang="ru-RU" b="1" dirty="0" smtClean="0"/>
            <a:t> дистанционного обучения</a:t>
          </a:r>
        </a:p>
      </dgm:t>
    </dgm:pt>
    <dgm:pt modelId="{BBC1D40A-1017-4547-ABD1-3F0416546764}" type="parTrans" cxnId="{FCC66804-FA50-4F3C-95C1-37FDF7BA578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C62F12F-6394-4029-8272-A9E3585A87D2}" type="sibTrans" cxnId="{FCC66804-FA50-4F3C-95C1-37FDF7BA578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5CDDB82-BACA-4333-A9F4-B9405AB25B61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асинхронного</a:t>
          </a:r>
          <a:r>
            <a:rPr lang="ru-RU" b="1" dirty="0" smtClean="0"/>
            <a:t> дистанционного обучения</a:t>
          </a:r>
          <a:endParaRPr lang="ru-RU" b="1" dirty="0"/>
        </a:p>
      </dgm:t>
    </dgm:pt>
    <dgm:pt modelId="{FAF85165-5DB8-420A-9946-4010421E50E5}" type="parTrans" cxnId="{0EC207C0-7D3F-4C55-8F81-6DC0B6DB463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4BAC0E1-9EF4-4C90-85C5-8BA3E29BEC66}" type="sibTrans" cxnId="{0EC207C0-7D3F-4C55-8F81-6DC0B6DB463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BB93EB2-5975-49AE-9ECC-2C062DE55161}">
      <dgm:prSet/>
      <dgm:spPr/>
      <dgm:t>
        <a:bodyPr/>
        <a:lstStyle/>
        <a:p>
          <a:r>
            <a:rPr lang="ru-RU" b="1" dirty="0" smtClean="0"/>
            <a:t>преподаватель и  ученики общаются </a:t>
          </a:r>
          <a:r>
            <a:rPr lang="ru-RU" b="1" dirty="0" smtClean="0">
              <a:solidFill>
                <a:srgbClr val="002060"/>
              </a:solidFill>
            </a:rPr>
            <a:t>офлайн</a:t>
          </a:r>
          <a:r>
            <a:rPr lang="ru-RU" b="1" dirty="0" smtClean="0"/>
            <a:t>.</a:t>
          </a:r>
          <a:endParaRPr lang="ru-RU" b="1" dirty="0"/>
        </a:p>
      </dgm:t>
    </dgm:pt>
    <dgm:pt modelId="{A0D6666C-DD6C-45C3-B29A-5B3F9E355997}" type="parTrans" cxnId="{1BCB6824-ED05-4334-850F-268F012F0B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5093BE6-8800-47F9-9DF3-62F8F1670644}" type="sibTrans" cxnId="{1BCB6824-ED05-4334-850F-268F012F0B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13FCB71-D9A0-43FE-860A-CC7186991331}">
      <dgm:prSet/>
      <dgm:spPr/>
      <dgm:t>
        <a:bodyPr/>
        <a:lstStyle/>
        <a:p>
          <a:r>
            <a:rPr lang="ru-RU" b="1" dirty="0" smtClean="0"/>
            <a:t>преподаватель и  ученики общаются </a:t>
          </a:r>
          <a:r>
            <a:rPr lang="ru-RU" b="1" dirty="0" smtClean="0">
              <a:solidFill>
                <a:srgbClr val="002060"/>
              </a:solidFill>
            </a:rPr>
            <a:t>онлайн</a:t>
          </a:r>
          <a:endParaRPr lang="ru-RU" b="1" dirty="0">
            <a:solidFill>
              <a:srgbClr val="002060"/>
            </a:solidFill>
          </a:endParaRPr>
        </a:p>
      </dgm:t>
    </dgm:pt>
    <dgm:pt modelId="{C65BC5B4-5F41-4A8D-B529-AAD2F8C0A772}" type="parTrans" cxnId="{2211D0A7-A5C4-4336-A4B5-5EA71A24E9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6E0DC67-7A43-4747-B92A-F77E3698F837}" type="sibTrans" cxnId="{2211D0A7-A5C4-4336-A4B5-5EA71A24E9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DB355F3-E95B-4A66-88B3-26EFEA23B7A5}" type="pres">
      <dgm:prSet presAssocID="{58FE4585-E276-4A72-82BC-77432BB0AE3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CF12EA-436A-4132-9444-2900EFCB31EC}" type="pres">
      <dgm:prSet presAssocID="{AA2C1992-7386-4C9E-8E86-56BA90B7C801}" presName="root1" presStyleCnt="0"/>
      <dgm:spPr/>
    </dgm:pt>
    <dgm:pt modelId="{82803F8F-6AF5-41FB-AF63-0EC30244F95D}" type="pres">
      <dgm:prSet presAssocID="{AA2C1992-7386-4C9E-8E86-56BA90B7C80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E7EDA1-9F0B-4C2A-9F5D-ED56F3678F88}" type="pres">
      <dgm:prSet presAssocID="{AA2C1992-7386-4C9E-8E86-56BA90B7C801}" presName="level2hierChild" presStyleCnt="0"/>
      <dgm:spPr/>
    </dgm:pt>
    <dgm:pt modelId="{634F7DA8-BE41-42DB-A7F8-BD29ED22A065}" type="pres">
      <dgm:prSet presAssocID="{BBC1D40A-1017-4547-ABD1-3F0416546764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29CDD82F-D9BE-4B06-B04C-E79014829F13}" type="pres">
      <dgm:prSet presAssocID="{BBC1D40A-1017-4547-ABD1-3F0416546764}" presName="connTx" presStyleLbl="parChTrans1D2" presStyleIdx="0" presStyleCnt="2"/>
      <dgm:spPr/>
      <dgm:t>
        <a:bodyPr/>
        <a:lstStyle/>
        <a:p>
          <a:endParaRPr lang="ru-RU"/>
        </a:p>
      </dgm:t>
    </dgm:pt>
    <dgm:pt modelId="{86741D62-4FFB-4B22-9393-61C850C6DF21}" type="pres">
      <dgm:prSet presAssocID="{28FE0131-A705-4E5D-8E0E-BFB328AE0BDE}" presName="root2" presStyleCnt="0"/>
      <dgm:spPr/>
    </dgm:pt>
    <dgm:pt modelId="{414FE1A7-B563-4103-922E-641B2838DE43}" type="pres">
      <dgm:prSet presAssocID="{28FE0131-A705-4E5D-8E0E-BFB328AE0BDE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06640D-6789-4117-AE6B-4B97B529F838}" type="pres">
      <dgm:prSet presAssocID="{28FE0131-A705-4E5D-8E0E-BFB328AE0BDE}" presName="level3hierChild" presStyleCnt="0"/>
      <dgm:spPr/>
    </dgm:pt>
    <dgm:pt modelId="{BC1DA786-40CC-48E5-8299-073D9BB4715B}" type="pres">
      <dgm:prSet presAssocID="{C65BC5B4-5F41-4A8D-B529-AAD2F8C0A772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6825CCB6-EC1D-4D09-B872-6C33331D80D8}" type="pres">
      <dgm:prSet presAssocID="{C65BC5B4-5F41-4A8D-B529-AAD2F8C0A772}" presName="connTx" presStyleLbl="parChTrans1D3" presStyleIdx="0" presStyleCnt="2"/>
      <dgm:spPr/>
      <dgm:t>
        <a:bodyPr/>
        <a:lstStyle/>
        <a:p>
          <a:endParaRPr lang="ru-RU"/>
        </a:p>
      </dgm:t>
    </dgm:pt>
    <dgm:pt modelId="{1BDBFFA1-EC92-4B77-8C8B-F3ADABD3C3FD}" type="pres">
      <dgm:prSet presAssocID="{413FCB71-D9A0-43FE-860A-CC7186991331}" presName="root2" presStyleCnt="0"/>
      <dgm:spPr/>
    </dgm:pt>
    <dgm:pt modelId="{08FC1DEF-80CC-44FA-A56C-7B2346E9EB0F}" type="pres">
      <dgm:prSet presAssocID="{413FCB71-D9A0-43FE-860A-CC7186991331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F779EE-1453-4324-9DC1-5960CDC989FD}" type="pres">
      <dgm:prSet presAssocID="{413FCB71-D9A0-43FE-860A-CC7186991331}" presName="level3hierChild" presStyleCnt="0"/>
      <dgm:spPr/>
    </dgm:pt>
    <dgm:pt modelId="{3A6D6CB0-2CAC-4463-8295-FEA82275404E}" type="pres">
      <dgm:prSet presAssocID="{FAF85165-5DB8-420A-9946-4010421E50E5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FAF43B98-83CC-4895-BFA1-81E7DAD715CB}" type="pres">
      <dgm:prSet presAssocID="{FAF85165-5DB8-420A-9946-4010421E50E5}" presName="connTx" presStyleLbl="parChTrans1D2" presStyleIdx="1" presStyleCnt="2"/>
      <dgm:spPr/>
      <dgm:t>
        <a:bodyPr/>
        <a:lstStyle/>
        <a:p>
          <a:endParaRPr lang="ru-RU"/>
        </a:p>
      </dgm:t>
    </dgm:pt>
    <dgm:pt modelId="{AACB144D-2605-4DB8-8E75-834BB30A7894}" type="pres">
      <dgm:prSet presAssocID="{C5CDDB82-BACA-4333-A9F4-B9405AB25B61}" presName="root2" presStyleCnt="0"/>
      <dgm:spPr/>
    </dgm:pt>
    <dgm:pt modelId="{F95056BA-620B-447A-9CDC-0CE7A8378D9D}" type="pres">
      <dgm:prSet presAssocID="{C5CDDB82-BACA-4333-A9F4-B9405AB25B6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87046B-CEE2-4D08-B70D-24545F0BB521}" type="pres">
      <dgm:prSet presAssocID="{C5CDDB82-BACA-4333-A9F4-B9405AB25B61}" presName="level3hierChild" presStyleCnt="0"/>
      <dgm:spPr/>
    </dgm:pt>
    <dgm:pt modelId="{9E3EE659-AE11-47A2-920C-56CD077B6EF0}" type="pres">
      <dgm:prSet presAssocID="{A0D6666C-DD6C-45C3-B29A-5B3F9E355997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C4C75378-F40F-4FC5-A24B-AE11A964E2F7}" type="pres">
      <dgm:prSet presAssocID="{A0D6666C-DD6C-45C3-B29A-5B3F9E355997}" presName="connTx" presStyleLbl="parChTrans1D3" presStyleIdx="1" presStyleCnt="2"/>
      <dgm:spPr/>
      <dgm:t>
        <a:bodyPr/>
        <a:lstStyle/>
        <a:p>
          <a:endParaRPr lang="ru-RU"/>
        </a:p>
      </dgm:t>
    </dgm:pt>
    <dgm:pt modelId="{8FCE6B60-A1B4-42D0-AF08-C7DB0915B80D}" type="pres">
      <dgm:prSet presAssocID="{DBB93EB2-5975-49AE-9ECC-2C062DE55161}" presName="root2" presStyleCnt="0"/>
      <dgm:spPr/>
    </dgm:pt>
    <dgm:pt modelId="{A4ECC5DE-2DC7-43FD-88DF-F0C7C9C2C190}" type="pres">
      <dgm:prSet presAssocID="{DBB93EB2-5975-49AE-9ECC-2C062DE55161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99F11D-EE5E-40BF-B7BC-7E1FC1A93DA9}" type="pres">
      <dgm:prSet presAssocID="{DBB93EB2-5975-49AE-9ECC-2C062DE55161}" presName="level3hierChild" presStyleCnt="0"/>
      <dgm:spPr/>
    </dgm:pt>
  </dgm:ptLst>
  <dgm:cxnLst>
    <dgm:cxn modelId="{58978471-AD4F-47ED-86C0-ACD6C7BDC3C7}" type="presOf" srcId="{C5CDDB82-BACA-4333-A9F4-B9405AB25B61}" destId="{F95056BA-620B-447A-9CDC-0CE7A8378D9D}" srcOrd="0" destOrd="0" presId="urn:microsoft.com/office/officeart/2005/8/layout/hierarchy2"/>
    <dgm:cxn modelId="{2955B83F-E5A0-46B3-8295-40C75D0BB5C3}" type="presOf" srcId="{BBC1D40A-1017-4547-ABD1-3F0416546764}" destId="{29CDD82F-D9BE-4B06-B04C-E79014829F13}" srcOrd="1" destOrd="0" presId="urn:microsoft.com/office/officeart/2005/8/layout/hierarchy2"/>
    <dgm:cxn modelId="{27CE7D04-2154-4968-9D19-6B35D05F9618}" type="presOf" srcId="{413FCB71-D9A0-43FE-860A-CC7186991331}" destId="{08FC1DEF-80CC-44FA-A56C-7B2346E9EB0F}" srcOrd="0" destOrd="0" presId="urn:microsoft.com/office/officeart/2005/8/layout/hierarchy2"/>
    <dgm:cxn modelId="{F7771BE7-EE9F-450D-AD19-DDB47508B87F}" type="presOf" srcId="{BBC1D40A-1017-4547-ABD1-3F0416546764}" destId="{634F7DA8-BE41-42DB-A7F8-BD29ED22A065}" srcOrd="0" destOrd="0" presId="urn:microsoft.com/office/officeart/2005/8/layout/hierarchy2"/>
    <dgm:cxn modelId="{FDC586B6-05A6-4206-86DD-3AB657C952B7}" type="presOf" srcId="{A0D6666C-DD6C-45C3-B29A-5B3F9E355997}" destId="{C4C75378-F40F-4FC5-A24B-AE11A964E2F7}" srcOrd="1" destOrd="0" presId="urn:microsoft.com/office/officeart/2005/8/layout/hierarchy2"/>
    <dgm:cxn modelId="{9EDCB6F7-6242-4B1C-A645-4A1EBD6A0421}" type="presOf" srcId="{C65BC5B4-5F41-4A8D-B529-AAD2F8C0A772}" destId="{6825CCB6-EC1D-4D09-B872-6C33331D80D8}" srcOrd="1" destOrd="0" presId="urn:microsoft.com/office/officeart/2005/8/layout/hierarchy2"/>
    <dgm:cxn modelId="{B2FC9657-6818-4BB3-A78B-8F7839986B7C}" type="presOf" srcId="{58FE4585-E276-4A72-82BC-77432BB0AE3B}" destId="{7DB355F3-E95B-4A66-88B3-26EFEA23B7A5}" srcOrd="0" destOrd="0" presId="urn:microsoft.com/office/officeart/2005/8/layout/hierarchy2"/>
    <dgm:cxn modelId="{35C66FD7-87C6-4A0C-A382-DC9CF39D5C99}" type="presOf" srcId="{C65BC5B4-5F41-4A8D-B529-AAD2F8C0A772}" destId="{BC1DA786-40CC-48E5-8299-073D9BB4715B}" srcOrd="0" destOrd="0" presId="urn:microsoft.com/office/officeart/2005/8/layout/hierarchy2"/>
    <dgm:cxn modelId="{2211D0A7-A5C4-4336-A4B5-5EA71A24E952}" srcId="{28FE0131-A705-4E5D-8E0E-BFB328AE0BDE}" destId="{413FCB71-D9A0-43FE-860A-CC7186991331}" srcOrd="0" destOrd="0" parTransId="{C65BC5B4-5F41-4A8D-B529-AAD2F8C0A772}" sibTransId="{56E0DC67-7A43-4747-B92A-F77E3698F837}"/>
    <dgm:cxn modelId="{9570C2FC-F668-4DBD-B773-D6DB9EC25546}" type="presOf" srcId="{28FE0131-A705-4E5D-8E0E-BFB328AE0BDE}" destId="{414FE1A7-B563-4103-922E-641B2838DE43}" srcOrd="0" destOrd="0" presId="urn:microsoft.com/office/officeart/2005/8/layout/hierarchy2"/>
    <dgm:cxn modelId="{AC7533AE-D8B9-4840-AAA9-FEC3F3F21EF3}" srcId="{58FE4585-E276-4A72-82BC-77432BB0AE3B}" destId="{AA2C1992-7386-4C9E-8E86-56BA90B7C801}" srcOrd="0" destOrd="0" parTransId="{C0AC23CA-C5A1-467A-B01C-279B6D4D039D}" sibTransId="{F8967FB7-ADF9-4B83-97E1-5973CD55890B}"/>
    <dgm:cxn modelId="{0EC207C0-7D3F-4C55-8F81-6DC0B6DB4639}" srcId="{AA2C1992-7386-4C9E-8E86-56BA90B7C801}" destId="{C5CDDB82-BACA-4333-A9F4-B9405AB25B61}" srcOrd="1" destOrd="0" parTransId="{FAF85165-5DB8-420A-9946-4010421E50E5}" sibTransId="{24BAC0E1-9EF4-4C90-85C5-8BA3E29BEC66}"/>
    <dgm:cxn modelId="{FCC66804-FA50-4F3C-95C1-37FDF7BA5788}" srcId="{AA2C1992-7386-4C9E-8E86-56BA90B7C801}" destId="{28FE0131-A705-4E5D-8E0E-BFB328AE0BDE}" srcOrd="0" destOrd="0" parTransId="{BBC1D40A-1017-4547-ABD1-3F0416546764}" sibTransId="{9C62F12F-6394-4029-8272-A9E3585A87D2}"/>
    <dgm:cxn modelId="{834A46F0-1378-482B-81AB-45C26D939982}" type="presOf" srcId="{A0D6666C-DD6C-45C3-B29A-5B3F9E355997}" destId="{9E3EE659-AE11-47A2-920C-56CD077B6EF0}" srcOrd="0" destOrd="0" presId="urn:microsoft.com/office/officeart/2005/8/layout/hierarchy2"/>
    <dgm:cxn modelId="{1264427F-DCFD-46DB-8431-B127904C2BA8}" type="presOf" srcId="{FAF85165-5DB8-420A-9946-4010421E50E5}" destId="{FAF43B98-83CC-4895-BFA1-81E7DAD715CB}" srcOrd="1" destOrd="0" presId="urn:microsoft.com/office/officeart/2005/8/layout/hierarchy2"/>
    <dgm:cxn modelId="{1BCB6824-ED05-4334-850F-268F012F0BA0}" srcId="{C5CDDB82-BACA-4333-A9F4-B9405AB25B61}" destId="{DBB93EB2-5975-49AE-9ECC-2C062DE55161}" srcOrd="0" destOrd="0" parTransId="{A0D6666C-DD6C-45C3-B29A-5B3F9E355997}" sibTransId="{85093BE6-8800-47F9-9DF3-62F8F1670644}"/>
    <dgm:cxn modelId="{08FD9B59-3977-480E-B935-E62FFDA32D1A}" type="presOf" srcId="{AA2C1992-7386-4C9E-8E86-56BA90B7C801}" destId="{82803F8F-6AF5-41FB-AF63-0EC30244F95D}" srcOrd="0" destOrd="0" presId="urn:microsoft.com/office/officeart/2005/8/layout/hierarchy2"/>
    <dgm:cxn modelId="{688190AB-F654-4772-B8EA-3499675CF333}" type="presOf" srcId="{DBB93EB2-5975-49AE-9ECC-2C062DE55161}" destId="{A4ECC5DE-2DC7-43FD-88DF-F0C7C9C2C190}" srcOrd="0" destOrd="0" presId="urn:microsoft.com/office/officeart/2005/8/layout/hierarchy2"/>
    <dgm:cxn modelId="{86836363-5532-406E-B7D4-DEC04058FB3F}" type="presOf" srcId="{FAF85165-5DB8-420A-9946-4010421E50E5}" destId="{3A6D6CB0-2CAC-4463-8295-FEA82275404E}" srcOrd="0" destOrd="0" presId="urn:microsoft.com/office/officeart/2005/8/layout/hierarchy2"/>
    <dgm:cxn modelId="{4199CE3D-E323-4A6B-9064-F83963DFD237}" type="presParOf" srcId="{7DB355F3-E95B-4A66-88B3-26EFEA23B7A5}" destId="{1CCF12EA-436A-4132-9444-2900EFCB31EC}" srcOrd="0" destOrd="0" presId="urn:microsoft.com/office/officeart/2005/8/layout/hierarchy2"/>
    <dgm:cxn modelId="{1E989F55-375F-4CA9-86FD-8F51C0D6F44B}" type="presParOf" srcId="{1CCF12EA-436A-4132-9444-2900EFCB31EC}" destId="{82803F8F-6AF5-41FB-AF63-0EC30244F95D}" srcOrd="0" destOrd="0" presId="urn:microsoft.com/office/officeart/2005/8/layout/hierarchy2"/>
    <dgm:cxn modelId="{01153B51-6B4A-4B9E-BE3E-0029EE372772}" type="presParOf" srcId="{1CCF12EA-436A-4132-9444-2900EFCB31EC}" destId="{73E7EDA1-9F0B-4C2A-9F5D-ED56F3678F88}" srcOrd="1" destOrd="0" presId="urn:microsoft.com/office/officeart/2005/8/layout/hierarchy2"/>
    <dgm:cxn modelId="{2B90572A-B6C8-4F29-B357-588E044825DD}" type="presParOf" srcId="{73E7EDA1-9F0B-4C2A-9F5D-ED56F3678F88}" destId="{634F7DA8-BE41-42DB-A7F8-BD29ED22A065}" srcOrd="0" destOrd="0" presId="urn:microsoft.com/office/officeart/2005/8/layout/hierarchy2"/>
    <dgm:cxn modelId="{99DA663D-97FC-43CC-BDB8-648482B053B9}" type="presParOf" srcId="{634F7DA8-BE41-42DB-A7F8-BD29ED22A065}" destId="{29CDD82F-D9BE-4B06-B04C-E79014829F13}" srcOrd="0" destOrd="0" presId="urn:microsoft.com/office/officeart/2005/8/layout/hierarchy2"/>
    <dgm:cxn modelId="{506E96C7-F935-4081-BEE9-6BC742AFC447}" type="presParOf" srcId="{73E7EDA1-9F0B-4C2A-9F5D-ED56F3678F88}" destId="{86741D62-4FFB-4B22-9393-61C850C6DF21}" srcOrd="1" destOrd="0" presId="urn:microsoft.com/office/officeart/2005/8/layout/hierarchy2"/>
    <dgm:cxn modelId="{D0BF1197-9D82-486F-9644-91752D3FF218}" type="presParOf" srcId="{86741D62-4FFB-4B22-9393-61C850C6DF21}" destId="{414FE1A7-B563-4103-922E-641B2838DE43}" srcOrd="0" destOrd="0" presId="urn:microsoft.com/office/officeart/2005/8/layout/hierarchy2"/>
    <dgm:cxn modelId="{9E940F7F-B93B-48AC-8A24-113F86E3B703}" type="presParOf" srcId="{86741D62-4FFB-4B22-9393-61C850C6DF21}" destId="{DE06640D-6789-4117-AE6B-4B97B529F838}" srcOrd="1" destOrd="0" presId="urn:microsoft.com/office/officeart/2005/8/layout/hierarchy2"/>
    <dgm:cxn modelId="{28832EF8-C36D-44BC-9987-8005700E6F18}" type="presParOf" srcId="{DE06640D-6789-4117-AE6B-4B97B529F838}" destId="{BC1DA786-40CC-48E5-8299-073D9BB4715B}" srcOrd="0" destOrd="0" presId="urn:microsoft.com/office/officeart/2005/8/layout/hierarchy2"/>
    <dgm:cxn modelId="{BFAF3DEB-F378-490E-BA74-48BBAF9E410C}" type="presParOf" srcId="{BC1DA786-40CC-48E5-8299-073D9BB4715B}" destId="{6825CCB6-EC1D-4D09-B872-6C33331D80D8}" srcOrd="0" destOrd="0" presId="urn:microsoft.com/office/officeart/2005/8/layout/hierarchy2"/>
    <dgm:cxn modelId="{D2160994-78AF-4320-8CF9-0FBEA915F1E5}" type="presParOf" srcId="{DE06640D-6789-4117-AE6B-4B97B529F838}" destId="{1BDBFFA1-EC92-4B77-8C8B-F3ADABD3C3FD}" srcOrd="1" destOrd="0" presId="urn:microsoft.com/office/officeart/2005/8/layout/hierarchy2"/>
    <dgm:cxn modelId="{1398812F-715C-4C63-BE8E-AAF1F4E1131C}" type="presParOf" srcId="{1BDBFFA1-EC92-4B77-8C8B-F3ADABD3C3FD}" destId="{08FC1DEF-80CC-44FA-A56C-7B2346E9EB0F}" srcOrd="0" destOrd="0" presId="urn:microsoft.com/office/officeart/2005/8/layout/hierarchy2"/>
    <dgm:cxn modelId="{E147F93C-52FF-472B-8FF2-0A394F2A1BB3}" type="presParOf" srcId="{1BDBFFA1-EC92-4B77-8C8B-F3ADABD3C3FD}" destId="{2BF779EE-1453-4324-9DC1-5960CDC989FD}" srcOrd="1" destOrd="0" presId="urn:microsoft.com/office/officeart/2005/8/layout/hierarchy2"/>
    <dgm:cxn modelId="{F3ACF44E-EF2E-4845-94F2-CB8AD3724DFE}" type="presParOf" srcId="{73E7EDA1-9F0B-4C2A-9F5D-ED56F3678F88}" destId="{3A6D6CB0-2CAC-4463-8295-FEA82275404E}" srcOrd="2" destOrd="0" presId="urn:microsoft.com/office/officeart/2005/8/layout/hierarchy2"/>
    <dgm:cxn modelId="{2F012606-FE4C-4187-B65D-D508E8F4886C}" type="presParOf" srcId="{3A6D6CB0-2CAC-4463-8295-FEA82275404E}" destId="{FAF43B98-83CC-4895-BFA1-81E7DAD715CB}" srcOrd="0" destOrd="0" presId="urn:microsoft.com/office/officeart/2005/8/layout/hierarchy2"/>
    <dgm:cxn modelId="{37AC6C3D-8A1C-43AD-A903-4D725764ED6E}" type="presParOf" srcId="{73E7EDA1-9F0B-4C2A-9F5D-ED56F3678F88}" destId="{AACB144D-2605-4DB8-8E75-834BB30A7894}" srcOrd="3" destOrd="0" presId="urn:microsoft.com/office/officeart/2005/8/layout/hierarchy2"/>
    <dgm:cxn modelId="{1FC6CAEE-3B95-4C3D-B5CE-2C42FFE3F6E3}" type="presParOf" srcId="{AACB144D-2605-4DB8-8E75-834BB30A7894}" destId="{F95056BA-620B-447A-9CDC-0CE7A8378D9D}" srcOrd="0" destOrd="0" presId="urn:microsoft.com/office/officeart/2005/8/layout/hierarchy2"/>
    <dgm:cxn modelId="{DD2AE407-55EC-4690-AD21-09D3EA3DF0C9}" type="presParOf" srcId="{AACB144D-2605-4DB8-8E75-834BB30A7894}" destId="{B287046B-CEE2-4D08-B70D-24545F0BB521}" srcOrd="1" destOrd="0" presId="urn:microsoft.com/office/officeart/2005/8/layout/hierarchy2"/>
    <dgm:cxn modelId="{F17A0B52-F355-46B7-BD0B-C7D5CB9AED4B}" type="presParOf" srcId="{B287046B-CEE2-4D08-B70D-24545F0BB521}" destId="{9E3EE659-AE11-47A2-920C-56CD077B6EF0}" srcOrd="0" destOrd="0" presId="urn:microsoft.com/office/officeart/2005/8/layout/hierarchy2"/>
    <dgm:cxn modelId="{1BBA21EB-1076-43EF-AC18-F6AC6EAE5F0C}" type="presParOf" srcId="{9E3EE659-AE11-47A2-920C-56CD077B6EF0}" destId="{C4C75378-F40F-4FC5-A24B-AE11A964E2F7}" srcOrd="0" destOrd="0" presId="urn:microsoft.com/office/officeart/2005/8/layout/hierarchy2"/>
    <dgm:cxn modelId="{8BA95A87-78D5-4DFC-8F31-0B15552F8C39}" type="presParOf" srcId="{B287046B-CEE2-4D08-B70D-24545F0BB521}" destId="{8FCE6B60-A1B4-42D0-AF08-C7DB0915B80D}" srcOrd="1" destOrd="0" presId="urn:microsoft.com/office/officeart/2005/8/layout/hierarchy2"/>
    <dgm:cxn modelId="{A2A5979E-29E0-4162-BCE5-51C5D2F6032B}" type="presParOf" srcId="{8FCE6B60-A1B4-42D0-AF08-C7DB0915B80D}" destId="{A4ECC5DE-2DC7-43FD-88DF-F0C7C9C2C190}" srcOrd="0" destOrd="0" presId="urn:microsoft.com/office/officeart/2005/8/layout/hierarchy2"/>
    <dgm:cxn modelId="{936A6832-153B-460D-BDFD-E5FFFB78C1DA}" type="presParOf" srcId="{8FCE6B60-A1B4-42D0-AF08-C7DB0915B80D}" destId="{3099F11D-EE5E-40BF-B7BC-7E1FC1A93DA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8B3DC2-BE86-4A28-AA0C-9986578F7CB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720832F-D810-48A2-8ACC-A85A30A467D1}">
      <dgm:prSet custT="1"/>
      <dgm:spPr/>
      <dgm:t>
        <a:bodyPr/>
        <a:lstStyle/>
        <a:p>
          <a:r>
            <a:rPr lang="ru-RU" sz="2800" b="1" smtClean="0">
              <a:solidFill>
                <a:schemeClr val="tx1"/>
              </a:solidFill>
            </a:rPr>
            <a:t>Проектирование урока:</a:t>
          </a:r>
          <a:endParaRPr lang="ru-RU" sz="2800" b="1">
            <a:solidFill>
              <a:schemeClr val="tx1"/>
            </a:solidFill>
          </a:endParaRPr>
        </a:p>
      </dgm:t>
    </dgm:pt>
    <dgm:pt modelId="{30E91AF0-6B54-4E9B-B13C-028DAFC0D3C9}" type="parTrans" cxnId="{61BC302F-0D89-4744-B885-37F10030683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C327B39-AB19-44A6-9413-B2A8B5A41067}" type="sibTrans" cxnId="{61BC302F-0D89-4744-B885-37F10030683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30EBB67-1E13-48B1-92F9-614218EF14CF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- подготовка конспекта</a:t>
          </a:r>
          <a:endParaRPr lang="ru-RU" sz="2000" b="1" dirty="0">
            <a:solidFill>
              <a:schemeClr val="tx1"/>
            </a:solidFill>
          </a:endParaRPr>
        </a:p>
      </dgm:t>
    </dgm:pt>
    <dgm:pt modelId="{CD8A4EB7-3890-4BDA-81A4-93E472048B6B}" type="parTrans" cxnId="{66D6FF58-13C6-4BC0-9785-FF7CC1505B7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4918FA0-F6A1-4045-922F-E36242AF6E71}" type="sibTrans" cxnId="{66D6FF58-13C6-4BC0-9785-FF7CC1505B7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3C17460-F9AB-4ACD-ACAB-40CA23B7F8DC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- разработка схемы урока</a:t>
          </a:r>
          <a:endParaRPr lang="ru-RU" sz="2000" b="1" dirty="0">
            <a:solidFill>
              <a:schemeClr val="tx1"/>
            </a:solidFill>
          </a:endParaRPr>
        </a:p>
      </dgm:t>
    </dgm:pt>
    <dgm:pt modelId="{BF124611-E455-4312-B89E-43D0091091CE}" type="parTrans" cxnId="{87903BB1-E8E5-47B3-984B-02C49A0C204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4CC8840-017C-4393-A568-1DEF72091C7F}" type="sibTrans" cxnId="{87903BB1-E8E5-47B3-984B-02C49A0C204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C3B14E9-4F13-4DEA-95D9-9A6C569968C7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- подготовка учебных материалов</a:t>
          </a:r>
          <a:endParaRPr lang="ru-RU" b="1" dirty="0">
            <a:solidFill>
              <a:schemeClr val="tx1"/>
            </a:solidFill>
          </a:endParaRPr>
        </a:p>
      </dgm:t>
    </dgm:pt>
    <dgm:pt modelId="{E7E8FF2E-1406-493F-89E8-E33EC2F65CD8}" type="parTrans" cxnId="{98C17CBD-32CD-4CB5-AC15-37CBD9CB621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4FF757E-F01C-4CD0-A4E7-37F3EF278A17}" type="sibTrans" cxnId="{98C17CBD-32CD-4CB5-AC15-37CBD9CB621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B8EA619-70BD-4F0E-A2EE-7E146F17B7C6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- отбор электронно-образовательных ресурсов</a:t>
          </a:r>
          <a:endParaRPr lang="ru-RU" b="1" dirty="0">
            <a:solidFill>
              <a:schemeClr val="tx1"/>
            </a:solidFill>
          </a:endParaRPr>
        </a:p>
      </dgm:t>
    </dgm:pt>
    <dgm:pt modelId="{B1BE445D-E49B-4440-B49B-6195E4588C8B}" type="parTrans" cxnId="{BE868DAD-B987-4BE5-A78D-A9AD3892706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D8E8A41-05D3-4438-B74A-BAC1A92D7769}" type="sibTrans" cxnId="{BE868DAD-B987-4BE5-A78D-A9AD3892706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40B31CE-0BAA-45E1-B024-A4927C93932E}" type="pres">
      <dgm:prSet presAssocID="{F78B3DC2-BE86-4A28-AA0C-9986578F7CB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765345-0B76-4F01-A700-4D5CA75EC56A}" type="pres">
      <dgm:prSet presAssocID="{1720832F-D810-48A2-8ACC-A85A30A467D1}" presName="node" presStyleLbl="node1" presStyleIdx="0" presStyleCnt="5" custScaleX="151294" custScaleY="67998" custLinFactNeighborX="14843" custLinFactNeighborY="-82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098FE-DF7F-4BD4-9A73-78CB9AE3B980}" type="pres">
      <dgm:prSet presAssocID="{7C327B39-AB19-44A6-9413-B2A8B5A41067}" presName="sibTrans" presStyleCnt="0"/>
      <dgm:spPr/>
    </dgm:pt>
    <dgm:pt modelId="{9AAACA4F-FD63-423A-8DD8-CA6E9E436FF9}" type="pres">
      <dgm:prSet presAssocID="{630EBB67-1E13-48B1-92F9-614218EF14CF}" presName="node" presStyleLbl="node1" presStyleIdx="1" presStyleCnt="5" custScaleY="60508" custLinFactNeighborX="3052" custLinFactNeighborY="-17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6D54B-D23C-44CF-8C33-67DCEA0ACA1E}" type="pres">
      <dgm:prSet presAssocID="{C4918FA0-F6A1-4045-922F-E36242AF6E71}" presName="sibTrans" presStyleCnt="0"/>
      <dgm:spPr/>
    </dgm:pt>
    <dgm:pt modelId="{482338F1-95CC-4FE7-9657-EE5C4510D76C}" type="pres">
      <dgm:prSet presAssocID="{43C17460-F9AB-4ACD-ACAB-40CA23B7F8DC}" presName="node" presStyleLbl="node1" presStyleIdx="2" presStyleCnt="5" custScaleY="53614" custLinFactNeighborX="7898" custLinFactNeighborY="-13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6E3324-2A50-4F8D-8893-54BB8AB16EFB}" type="pres">
      <dgm:prSet presAssocID="{74CC8840-017C-4393-A568-1DEF72091C7F}" presName="sibTrans" presStyleCnt="0"/>
      <dgm:spPr/>
    </dgm:pt>
    <dgm:pt modelId="{9F9CE7F2-9065-4021-A849-465CFBBB032C}" type="pres">
      <dgm:prSet presAssocID="{CC3B14E9-4F13-4DEA-95D9-9A6C569968C7}" presName="node" presStyleLbl="node1" presStyleIdx="3" presStyleCnt="5" custLinFactNeighborX="3659" custLinFactNeighborY="-15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2397E-0F66-48CD-B9F0-100A92842531}" type="pres">
      <dgm:prSet presAssocID="{24FF757E-F01C-4CD0-A4E7-37F3EF278A17}" presName="sibTrans" presStyleCnt="0"/>
      <dgm:spPr/>
    </dgm:pt>
    <dgm:pt modelId="{D8296D56-0586-426A-9C95-ED6DDC35C49D}" type="pres">
      <dgm:prSet presAssocID="{7B8EA619-70BD-4F0E-A2EE-7E146F17B7C6}" presName="node" presStyleLbl="node1" presStyleIdx="4" presStyleCnt="5" custLinFactNeighborX="4213" custLinFactNeighborY="-15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CD4B6C-66A9-4990-86F8-E016440A56D9}" type="presOf" srcId="{1720832F-D810-48A2-8ACC-A85A30A467D1}" destId="{1C765345-0B76-4F01-A700-4D5CA75EC56A}" srcOrd="0" destOrd="0" presId="urn:microsoft.com/office/officeart/2005/8/layout/default"/>
    <dgm:cxn modelId="{4A8A4230-EA34-4492-A26B-E5D69070F325}" type="presOf" srcId="{F78B3DC2-BE86-4A28-AA0C-9986578F7CB2}" destId="{B40B31CE-0BAA-45E1-B024-A4927C93932E}" srcOrd="0" destOrd="0" presId="urn:microsoft.com/office/officeart/2005/8/layout/default"/>
    <dgm:cxn modelId="{66D6FF58-13C6-4BC0-9785-FF7CC1505B79}" srcId="{F78B3DC2-BE86-4A28-AA0C-9986578F7CB2}" destId="{630EBB67-1E13-48B1-92F9-614218EF14CF}" srcOrd="1" destOrd="0" parTransId="{CD8A4EB7-3890-4BDA-81A4-93E472048B6B}" sibTransId="{C4918FA0-F6A1-4045-922F-E36242AF6E71}"/>
    <dgm:cxn modelId="{76D76B5B-ABFB-4062-8EA9-C615EBD1F78F}" type="presOf" srcId="{CC3B14E9-4F13-4DEA-95D9-9A6C569968C7}" destId="{9F9CE7F2-9065-4021-A849-465CFBBB032C}" srcOrd="0" destOrd="0" presId="urn:microsoft.com/office/officeart/2005/8/layout/default"/>
    <dgm:cxn modelId="{5AD997F9-7F2B-436E-A823-CB658C3A7796}" type="presOf" srcId="{7B8EA619-70BD-4F0E-A2EE-7E146F17B7C6}" destId="{D8296D56-0586-426A-9C95-ED6DDC35C49D}" srcOrd="0" destOrd="0" presId="urn:microsoft.com/office/officeart/2005/8/layout/default"/>
    <dgm:cxn modelId="{61BC302F-0D89-4744-B885-37F100306832}" srcId="{F78B3DC2-BE86-4A28-AA0C-9986578F7CB2}" destId="{1720832F-D810-48A2-8ACC-A85A30A467D1}" srcOrd="0" destOrd="0" parTransId="{30E91AF0-6B54-4E9B-B13C-028DAFC0D3C9}" sibTransId="{7C327B39-AB19-44A6-9413-B2A8B5A41067}"/>
    <dgm:cxn modelId="{98C17CBD-32CD-4CB5-AC15-37CBD9CB6215}" srcId="{F78B3DC2-BE86-4A28-AA0C-9986578F7CB2}" destId="{CC3B14E9-4F13-4DEA-95D9-9A6C569968C7}" srcOrd="3" destOrd="0" parTransId="{E7E8FF2E-1406-493F-89E8-E33EC2F65CD8}" sibTransId="{24FF757E-F01C-4CD0-A4E7-37F3EF278A17}"/>
    <dgm:cxn modelId="{F81D2DAB-DD9B-460E-AC18-045FB6567186}" type="presOf" srcId="{630EBB67-1E13-48B1-92F9-614218EF14CF}" destId="{9AAACA4F-FD63-423A-8DD8-CA6E9E436FF9}" srcOrd="0" destOrd="0" presId="urn:microsoft.com/office/officeart/2005/8/layout/default"/>
    <dgm:cxn modelId="{BE868DAD-B987-4BE5-A78D-A9AD3892706E}" srcId="{F78B3DC2-BE86-4A28-AA0C-9986578F7CB2}" destId="{7B8EA619-70BD-4F0E-A2EE-7E146F17B7C6}" srcOrd="4" destOrd="0" parTransId="{B1BE445D-E49B-4440-B49B-6195E4588C8B}" sibTransId="{7D8E8A41-05D3-4438-B74A-BAC1A92D7769}"/>
    <dgm:cxn modelId="{87903BB1-E8E5-47B3-984B-02C49A0C2043}" srcId="{F78B3DC2-BE86-4A28-AA0C-9986578F7CB2}" destId="{43C17460-F9AB-4ACD-ACAB-40CA23B7F8DC}" srcOrd="2" destOrd="0" parTransId="{BF124611-E455-4312-B89E-43D0091091CE}" sibTransId="{74CC8840-017C-4393-A568-1DEF72091C7F}"/>
    <dgm:cxn modelId="{5FC8F73E-30E0-4CED-888A-195B22B2A1A8}" type="presOf" srcId="{43C17460-F9AB-4ACD-ACAB-40CA23B7F8DC}" destId="{482338F1-95CC-4FE7-9657-EE5C4510D76C}" srcOrd="0" destOrd="0" presId="urn:microsoft.com/office/officeart/2005/8/layout/default"/>
    <dgm:cxn modelId="{A8835B66-16B5-4A22-9581-5FDCF7A6E7A9}" type="presParOf" srcId="{B40B31CE-0BAA-45E1-B024-A4927C93932E}" destId="{1C765345-0B76-4F01-A700-4D5CA75EC56A}" srcOrd="0" destOrd="0" presId="urn:microsoft.com/office/officeart/2005/8/layout/default"/>
    <dgm:cxn modelId="{C2E01C8C-5CD4-4E11-AC0A-07D5C039E4D5}" type="presParOf" srcId="{B40B31CE-0BAA-45E1-B024-A4927C93932E}" destId="{C61098FE-DF7F-4BD4-9A73-78CB9AE3B980}" srcOrd="1" destOrd="0" presId="urn:microsoft.com/office/officeart/2005/8/layout/default"/>
    <dgm:cxn modelId="{E08DF80D-B956-46F3-9E1E-7CC9B366583E}" type="presParOf" srcId="{B40B31CE-0BAA-45E1-B024-A4927C93932E}" destId="{9AAACA4F-FD63-423A-8DD8-CA6E9E436FF9}" srcOrd="2" destOrd="0" presId="urn:microsoft.com/office/officeart/2005/8/layout/default"/>
    <dgm:cxn modelId="{AD29D1E5-3DE8-45D4-B2CD-FD640962BC8B}" type="presParOf" srcId="{B40B31CE-0BAA-45E1-B024-A4927C93932E}" destId="{BE96D54B-D23C-44CF-8C33-67DCEA0ACA1E}" srcOrd="3" destOrd="0" presId="urn:microsoft.com/office/officeart/2005/8/layout/default"/>
    <dgm:cxn modelId="{F99FC2E2-06E1-45EC-A6D5-DCB30BABB084}" type="presParOf" srcId="{B40B31CE-0BAA-45E1-B024-A4927C93932E}" destId="{482338F1-95CC-4FE7-9657-EE5C4510D76C}" srcOrd="4" destOrd="0" presId="urn:microsoft.com/office/officeart/2005/8/layout/default"/>
    <dgm:cxn modelId="{30FB87B0-27BB-4C46-B7C0-D7D7D31B3E7D}" type="presParOf" srcId="{B40B31CE-0BAA-45E1-B024-A4927C93932E}" destId="{4B6E3324-2A50-4F8D-8893-54BB8AB16EFB}" srcOrd="5" destOrd="0" presId="urn:microsoft.com/office/officeart/2005/8/layout/default"/>
    <dgm:cxn modelId="{C8DE19EA-0840-4168-A0B4-DEAB3DAA3856}" type="presParOf" srcId="{B40B31CE-0BAA-45E1-B024-A4927C93932E}" destId="{9F9CE7F2-9065-4021-A849-465CFBBB032C}" srcOrd="6" destOrd="0" presId="urn:microsoft.com/office/officeart/2005/8/layout/default"/>
    <dgm:cxn modelId="{221A6624-5D1D-414E-8CEC-51162B11230C}" type="presParOf" srcId="{B40B31CE-0BAA-45E1-B024-A4927C93932E}" destId="{E062397E-0F66-48CD-B9F0-100A92842531}" srcOrd="7" destOrd="0" presId="urn:microsoft.com/office/officeart/2005/8/layout/default"/>
    <dgm:cxn modelId="{FB2EAFC8-6E27-486A-90D5-E5EC060CB7EA}" type="presParOf" srcId="{B40B31CE-0BAA-45E1-B024-A4927C93932E}" destId="{D8296D56-0586-426A-9C95-ED6DDC35C49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8B3DC2-BE86-4A28-AA0C-9986578F7CB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5A15850-9FAD-40B1-A582-33CC49F02542}">
      <dgm:prSet custT="1"/>
      <dgm:spPr/>
      <dgm:t>
        <a:bodyPr/>
        <a:lstStyle/>
        <a:p>
          <a:r>
            <a:rPr lang="ru-RU" sz="2800" b="1" smtClean="0">
              <a:solidFill>
                <a:schemeClr val="tx1"/>
              </a:solidFill>
            </a:rPr>
            <a:t>Проведение урока:</a:t>
          </a:r>
          <a:endParaRPr lang="ru-RU" sz="2800" b="1">
            <a:solidFill>
              <a:schemeClr val="tx1"/>
            </a:solidFill>
          </a:endParaRPr>
        </a:p>
      </dgm:t>
    </dgm:pt>
    <dgm:pt modelId="{172EB8A6-F455-4154-9EFD-3B8E8BD0D601}" type="parTrans" cxnId="{F989DA37-034A-4243-9042-F1D82CD4D789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9C055639-D7C8-43B3-8C6C-98AFDBE66803}" type="sibTrans" cxnId="{F989DA37-034A-4243-9042-F1D82CD4D789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D1E93627-0746-46B9-AED1-0BC7A0CA2C27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- управление деятельностью учеников</a:t>
          </a:r>
          <a:endParaRPr lang="ru-RU" sz="2000" b="1" dirty="0">
            <a:solidFill>
              <a:schemeClr val="tx1"/>
            </a:solidFill>
          </a:endParaRPr>
        </a:p>
      </dgm:t>
    </dgm:pt>
    <dgm:pt modelId="{BC4B5655-CE6C-441F-99D4-77214B4AA9F5}" type="parTrans" cxnId="{02A216FA-D499-4B9E-9D1F-3434F7B80F5E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B5706015-C970-4E70-859C-494BBC6D1D3E}" type="sibTrans" cxnId="{02A216FA-D499-4B9E-9D1F-3434F7B80F5E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5244C859-9ABB-490D-8A8E-CF16CB86BE74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- контроль результатов их деятельности</a:t>
          </a:r>
          <a:endParaRPr lang="ru-RU" sz="2000" b="1" dirty="0">
            <a:solidFill>
              <a:schemeClr val="tx1"/>
            </a:solidFill>
          </a:endParaRPr>
        </a:p>
      </dgm:t>
    </dgm:pt>
    <dgm:pt modelId="{5844391A-C104-4100-A142-968EB141D1E7}" type="parTrans" cxnId="{8099E4A1-929A-42DE-8B9A-4891B1CAF05E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0C51E866-7404-4A34-831F-97352F3D59ED}" type="sibTrans" cxnId="{8099E4A1-929A-42DE-8B9A-4891B1CAF05E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B11ED733-0E8B-4901-9E2C-872D5E8DB103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- объяснение материала</a:t>
          </a:r>
          <a:endParaRPr lang="ru-RU" sz="2000" b="1" dirty="0">
            <a:solidFill>
              <a:schemeClr val="tx1"/>
            </a:solidFill>
          </a:endParaRPr>
        </a:p>
      </dgm:t>
    </dgm:pt>
    <dgm:pt modelId="{0AA1AB9F-CE47-4E5C-9753-F3D835490CEB}" type="parTrans" cxnId="{745C9EAB-BEAD-4A44-8913-133E7B59CEC3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28CF0565-EB0D-463E-B362-48831D6C756C}" type="sibTrans" cxnId="{745C9EAB-BEAD-4A44-8913-133E7B59CEC3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B40B31CE-0BAA-45E1-B024-A4927C93932E}" type="pres">
      <dgm:prSet presAssocID="{F78B3DC2-BE86-4A28-AA0C-9986578F7CB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DB73B7-D45F-4456-A9A6-D17E6DC5AA70}" type="pres">
      <dgm:prSet presAssocID="{05A15850-9FAD-40B1-A582-33CC49F02542}" presName="node" presStyleLbl="node1" presStyleIdx="0" presStyleCnt="4" custScaleX="208397" custScaleY="62387" custLinFactNeighborX="-117" custLinFactNeighborY="-7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CB81E-296D-42A4-8C3A-F177A100AB3B}" type="pres">
      <dgm:prSet presAssocID="{9C055639-D7C8-43B3-8C6C-98AFDBE66803}" presName="sibTrans" presStyleCnt="0"/>
      <dgm:spPr/>
    </dgm:pt>
    <dgm:pt modelId="{49D643B4-7F0D-46CA-A426-674F15318D94}" type="pres">
      <dgm:prSet presAssocID="{D1E93627-0746-46B9-AED1-0BC7A0CA2C27}" presName="node" presStyleLbl="node1" presStyleIdx="1" presStyleCnt="4" custScaleY="69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893F13-0B72-45D0-A093-DEAFC69A8B7A}" type="pres">
      <dgm:prSet presAssocID="{B5706015-C970-4E70-859C-494BBC6D1D3E}" presName="sibTrans" presStyleCnt="0"/>
      <dgm:spPr/>
    </dgm:pt>
    <dgm:pt modelId="{52A4E074-E32F-498E-9794-246F18573EF8}" type="pres">
      <dgm:prSet presAssocID="{5244C859-9ABB-490D-8A8E-CF16CB86BE74}" presName="node" presStyleLbl="node1" presStyleIdx="2" presStyleCnt="4" custScaleY="74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7337B-4AD4-4C1A-AF4D-AD6B56F50E3B}" type="pres">
      <dgm:prSet presAssocID="{0C51E866-7404-4A34-831F-97352F3D59ED}" presName="sibTrans" presStyleCnt="0"/>
      <dgm:spPr/>
    </dgm:pt>
    <dgm:pt modelId="{09D60213-8E5E-4137-B5BA-DB96C13DF58F}" type="pres">
      <dgm:prSet presAssocID="{B11ED733-0E8B-4901-9E2C-872D5E8DB103}" presName="node" presStyleLbl="node1" presStyleIdx="3" presStyleCnt="4" custScaleY="57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86A39A-56B8-4538-BEF3-33D514289431}" type="presOf" srcId="{B11ED733-0E8B-4901-9E2C-872D5E8DB103}" destId="{09D60213-8E5E-4137-B5BA-DB96C13DF58F}" srcOrd="0" destOrd="0" presId="urn:microsoft.com/office/officeart/2005/8/layout/default"/>
    <dgm:cxn modelId="{F989DA37-034A-4243-9042-F1D82CD4D789}" srcId="{F78B3DC2-BE86-4A28-AA0C-9986578F7CB2}" destId="{05A15850-9FAD-40B1-A582-33CC49F02542}" srcOrd="0" destOrd="0" parTransId="{172EB8A6-F455-4154-9EFD-3B8E8BD0D601}" sibTransId="{9C055639-D7C8-43B3-8C6C-98AFDBE66803}"/>
    <dgm:cxn modelId="{8099E4A1-929A-42DE-8B9A-4891B1CAF05E}" srcId="{F78B3DC2-BE86-4A28-AA0C-9986578F7CB2}" destId="{5244C859-9ABB-490D-8A8E-CF16CB86BE74}" srcOrd="2" destOrd="0" parTransId="{5844391A-C104-4100-A142-968EB141D1E7}" sibTransId="{0C51E866-7404-4A34-831F-97352F3D59ED}"/>
    <dgm:cxn modelId="{16746BFD-F795-4F42-9B8E-75DD769ECDE9}" type="presOf" srcId="{5244C859-9ABB-490D-8A8E-CF16CB86BE74}" destId="{52A4E074-E32F-498E-9794-246F18573EF8}" srcOrd="0" destOrd="0" presId="urn:microsoft.com/office/officeart/2005/8/layout/default"/>
    <dgm:cxn modelId="{842A4814-AEAB-43C3-BC15-6793C6F62967}" type="presOf" srcId="{05A15850-9FAD-40B1-A582-33CC49F02542}" destId="{57DB73B7-D45F-4456-A9A6-D17E6DC5AA70}" srcOrd="0" destOrd="0" presId="urn:microsoft.com/office/officeart/2005/8/layout/default"/>
    <dgm:cxn modelId="{DC4B0438-D47C-4860-B6AF-7385FEDE1724}" type="presOf" srcId="{D1E93627-0746-46B9-AED1-0BC7A0CA2C27}" destId="{49D643B4-7F0D-46CA-A426-674F15318D94}" srcOrd="0" destOrd="0" presId="urn:microsoft.com/office/officeart/2005/8/layout/default"/>
    <dgm:cxn modelId="{F60AC113-873D-432A-ADD8-1F7B9B2791BA}" type="presOf" srcId="{F78B3DC2-BE86-4A28-AA0C-9986578F7CB2}" destId="{B40B31CE-0BAA-45E1-B024-A4927C93932E}" srcOrd="0" destOrd="0" presId="urn:microsoft.com/office/officeart/2005/8/layout/default"/>
    <dgm:cxn modelId="{02A216FA-D499-4B9E-9D1F-3434F7B80F5E}" srcId="{F78B3DC2-BE86-4A28-AA0C-9986578F7CB2}" destId="{D1E93627-0746-46B9-AED1-0BC7A0CA2C27}" srcOrd="1" destOrd="0" parTransId="{BC4B5655-CE6C-441F-99D4-77214B4AA9F5}" sibTransId="{B5706015-C970-4E70-859C-494BBC6D1D3E}"/>
    <dgm:cxn modelId="{745C9EAB-BEAD-4A44-8913-133E7B59CEC3}" srcId="{F78B3DC2-BE86-4A28-AA0C-9986578F7CB2}" destId="{B11ED733-0E8B-4901-9E2C-872D5E8DB103}" srcOrd="3" destOrd="0" parTransId="{0AA1AB9F-CE47-4E5C-9753-F3D835490CEB}" sibTransId="{28CF0565-EB0D-463E-B362-48831D6C756C}"/>
    <dgm:cxn modelId="{A891AEB0-6529-417C-B846-11CD1CD8EE58}" type="presParOf" srcId="{B40B31CE-0BAA-45E1-B024-A4927C93932E}" destId="{57DB73B7-D45F-4456-A9A6-D17E6DC5AA70}" srcOrd="0" destOrd="0" presId="urn:microsoft.com/office/officeart/2005/8/layout/default"/>
    <dgm:cxn modelId="{2247C461-9966-45F8-86C7-A7120D26AB1B}" type="presParOf" srcId="{B40B31CE-0BAA-45E1-B024-A4927C93932E}" destId="{42CCB81E-296D-42A4-8C3A-F177A100AB3B}" srcOrd="1" destOrd="0" presId="urn:microsoft.com/office/officeart/2005/8/layout/default"/>
    <dgm:cxn modelId="{194E22E0-D422-4F3A-8043-9511A17858CA}" type="presParOf" srcId="{B40B31CE-0BAA-45E1-B024-A4927C93932E}" destId="{49D643B4-7F0D-46CA-A426-674F15318D94}" srcOrd="2" destOrd="0" presId="urn:microsoft.com/office/officeart/2005/8/layout/default"/>
    <dgm:cxn modelId="{10E12684-9413-4FE6-BB9A-4DDB32F4DBED}" type="presParOf" srcId="{B40B31CE-0BAA-45E1-B024-A4927C93932E}" destId="{7D893F13-0B72-45D0-A093-DEAFC69A8B7A}" srcOrd="3" destOrd="0" presId="urn:microsoft.com/office/officeart/2005/8/layout/default"/>
    <dgm:cxn modelId="{CC5E107A-0783-4730-A95B-A9F39DCC384F}" type="presParOf" srcId="{B40B31CE-0BAA-45E1-B024-A4927C93932E}" destId="{52A4E074-E32F-498E-9794-246F18573EF8}" srcOrd="4" destOrd="0" presId="urn:microsoft.com/office/officeart/2005/8/layout/default"/>
    <dgm:cxn modelId="{E69E2E30-330B-4B4F-B426-A16274800F24}" type="presParOf" srcId="{B40B31CE-0BAA-45E1-B024-A4927C93932E}" destId="{6117337B-4AD4-4C1A-AF4D-AD6B56F50E3B}" srcOrd="5" destOrd="0" presId="urn:microsoft.com/office/officeart/2005/8/layout/default"/>
    <dgm:cxn modelId="{0F9D1B27-4EF8-482C-9999-D48BC36225AF}" type="presParOf" srcId="{B40B31CE-0BAA-45E1-B024-A4927C93932E}" destId="{09D60213-8E5E-4137-B5BA-DB96C13DF58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8B3DC2-BE86-4A28-AA0C-9986578F7CB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840124E-7502-431F-AFC0-476666BB6C88}">
      <dgm:prSet custT="1"/>
      <dgm:spPr/>
      <dgm:t>
        <a:bodyPr/>
        <a:lstStyle/>
        <a:p>
          <a:r>
            <a:rPr lang="ru-RU" sz="2800" b="1" smtClean="0">
              <a:solidFill>
                <a:schemeClr val="tx1"/>
              </a:solidFill>
            </a:rPr>
            <a:t>Внеклассная работа по предмету:</a:t>
          </a:r>
          <a:endParaRPr lang="ru-RU" sz="2800" b="1">
            <a:solidFill>
              <a:schemeClr val="tx1"/>
            </a:solidFill>
          </a:endParaRPr>
        </a:p>
      </dgm:t>
    </dgm:pt>
    <dgm:pt modelId="{A73404F6-C1D1-4EB0-B34E-50DD29ADB049}" type="parTrans" cxnId="{023FA00D-70A4-45BE-8BB3-91AC57D3A158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042065A8-06B1-4676-8FEA-D76C967496DC}" type="sibTrans" cxnId="{023FA00D-70A4-45BE-8BB3-91AC57D3A158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334E36C6-C9E9-47DE-A773-06531B9523A9}">
      <dgm:prSet custT="1"/>
      <dgm:spPr/>
      <dgm:t>
        <a:bodyPr/>
        <a:lstStyle/>
        <a:p>
          <a:r>
            <a:rPr lang="ru-RU" sz="2000" b="1" smtClean="0">
              <a:solidFill>
                <a:schemeClr val="tx1"/>
              </a:solidFill>
            </a:rPr>
            <a:t>- организация проектной деятельности учеников;</a:t>
          </a:r>
          <a:endParaRPr lang="ru-RU" sz="2000" b="1">
            <a:solidFill>
              <a:schemeClr val="tx1"/>
            </a:solidFill>
          </a:endParaRPr>
        </a:p>
      </dgm:t>
    </dgm:pt>
    <dgm:pt modelId="{8DD9BC84-5D75-4635-8046-D01A32AF8EBA}" type="parTrans" cxnId="{6648657D-2766-4920-9159-3C0BF49CD0A7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7020243C-C0FB-4015-9DC0-349622868395}" type="sibTrans" cxnId="{6648657D-2766-4920-9159-3C0BF49CD0A7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59557076-3B3B-437C-98E5-D6B24A994552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- создание сетевых сообществ;</a:t>
          </a:r>
          <a:endParaRPr lang="ru-RU" sz="2000" b="1" dirty="0">
            <a:solidFill>
              <a:schemeClr val="tx1"/>
            </a:solidFill>
          </a:endParaRPr>
        </a:p>
      </dgm:t>
    </dgm:pt>
    <dgm:pt modelId="{F4B8C61C-CCD8-454B-BDF4-63A305A8031B}" type="parTrans" cxnId="{F14F29E5-9DC8-4EF6-B8CE-D08847E5F5F6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4B615DA2-C99A-476A-B3A5-010A81A3F606}" type="sibTrans" cxnId="{F14F29E5-9DC8-4EF6-B8CE-D08847E5F5F6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E05EC671-4EE1-4B28-8E40-C580B374A9AC}">
      <dgm:prSet custT="1"/>
      <dgm:spPr/>
      <dgm:t>
        <a:bodyPr/>
        <a:lstStyle/>
        <a:p>
          <a:r>
            <a:rPr lang="ru-RU" sz="2000" b="1" smtClean="0">
              <a:solidFill>
                <a:schemeClr val="tx1"/>
              </a:solidFill>
            </a:rPr>
            <a:t>- подготовка исследовательских работ;</a:t>
          </a:r>
          <a:endParaRPr lang="ru-RU" sz="2000" b="1">
            <a:solidFill>
              <a:schemeClr val="tx1"/>
            </a:solidFill>
          </a:endParaRPr>
        </a:p>
      </dgm:t>
    </dgm:pt>
    <dgm:pt modelId="{0BCC7D35-80C3-4D82-B2E4-0E038A12F131}" type="parTrans" cxnId="{66588B6E-5EA6-4859-9C0A-7D5A5C485425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2233CCB4-65F3-4F3F-9A50-3294BE641276}" type="sibTrans" cxnId="{66588B6E-5EA6-4859-9C0A-7D5A5C485425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714C3CC1-5CC7-4E67-B73C-79B168A16E52}">
      <dgm:prSet custT="1"/>
      <dgm:spPr/>
      <dgm:t>
        <a:bodyPr/>
        <a:lstStyle/>
        <a:p>
          <a:r>
            <a:rPr lang="ru-RU" sz="2000" b="1" smtClean="0">
              <a:solidFill>
                <a:schemeClr val="tx1"/>
              </a:solidFill>
            </a:rPr>
            <a:t>- углубление и закрепление знаний.</a:t>
          </a:r>
          <a:endParaRPr lang="ru-RU" sz="2000" b="1">
            <a:solidFill>
              <a:schemeClr val="tx1"/>
            </a:solidFill>
          </a:endParaRPr>
        </a:p>
      </dgm:t>
    </dgm:pt>
    <dgm:pt modelId="{72B83940-6F1F-4F5E-8D24-A87534AAA45E}" type="parTrans" cxnId="{1C790303-7E9F-4CD9-A2F0-2AE71DB75E6C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32912D4C-6957-4094-B7A3-6F76E353F595}" type="sibTrans" cxnId="{1C790303-7E9F-4CD9-A2F0-2AE71DB75E6C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B40B31CE-0BAA-45E1-B024-A4927C93932E}" type="pres">
      <dgm:prSet presAssocID="{F78B3DC2-BE86-4A28-AA0C-9986578F7CB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D2E728-60B7-4A34-8300-2EEF9808D4DD}" type="pres">
      <dgm:prSet presAssocID="{0840124E-7502-431F-AFC0-476666BB6C88}" presName="node" presStyleLbl="node1" presStyleIdx="0" presStyleCnt="5" custScaleX="312885" custScaleY="43589" custLinFactNeighborX="9084" custLinFactNeighborY="-50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8D7388-4B7A-49B7-996A-6B2F8B1702BF}" type="pres">
      <dgm:prSet presAssocID="{042065A8-06B1-4676-8FEA-D76C967496DC}" presName="sibTrans" presStyleCnt="0"/>
      <dgm:spPr/>
    </dgm:pt>
    <dgm:pt modelId="{179C7352-B5BB-47A0-A7F3-B02010626F86}" type="pres">
      <dgm:prSet presAssocID="{334E36C6-C9E9-47DE-A773-06531B9523A9}" presName="node" presStyleLbl="node1" presStyleIdx="1" presStyleCnt="5" custLinFactNeighborX="3102" custLinFactNeighborY="-53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33A3D-EC88-4DEA-A673-CEAF72EC6F21}" type="pres">
      <dgm:prSet presAssocID="{7020243C-C0FB-4015-9DC0-349622868395}" presName="sibTrans" presStyleCnt="0"/>
      <dgm:spPr/>
    </dgm:pt>
    <dgm:pt modelId="{AAE4833C-2829-4424-8F59-4F1553D43E83}" type="pres">
      <dgm:prSet presAssocID="{59557076-3B3B-437C-98E5-D6B24A994552}" presName="node" presStyleLbl="node1" presStyleIdx="2" presStyleCnt="5" custScaleX="73644" custLinFactNeighborX="-2832" custLinFactNeighborY="-53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75D4F-0FF3-4533-887F-3D94209AEF1C}" type="pres">
      <dgm:prSet presAssocID="{4B615DA2-C99A-476A-B3A5-010A81A3F606}" presName="sibTrans" presStyleCnt="0"/>
      <dgm:spPr/>
    </dgm:pt>
    <dgm:pt modelId="{845C42F8-6D0C-4DB1-9F12-EB40258DD92D}" type="pres">
      <dgm:prSet presAssocID="{E05EC671-4EE1-4B28-8E40-C580B374A9AC}" presName="node" presStyleLbl="node1" presStyleIdx="3" presStyleCnt="5" custScaleX="111092" custLinFactNeighborX="-10016" custLinFactNeighborY="-55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9B0EBC-00C2-43D1-9851-D273E9DA68BA}" type="pres">
      <dgm:prSet presAssocID="{2233CCB4-65F3-4F3F-9A50-3294BE641276}" presName="sibTrans" presStyleCnt="0"/>
      <dgm:spPr/>
    </dgm:pt>
    <dgm:pt modelId="{A80C09B9-613E-4A7C-A380-7D026D600DA9}" type="pres">
      <dgm:prSet presAssocID="{714C3CC1-5CC7-4E67-B73C-79B168A16E52}" presName="node" presStyleLbl="node1" presStyleIdx="4" presStyleCnt="5" custLinFactNeighborX="-14171" custLinFactNeighborY="-55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299E69-6746-4124-B1A1-6E262510CF40}" type="presOf" srcId="{334E36C6-C9E9-47DE-A773-06531B9523A9}" destId="{179C7352-B5BB-47A0-A7F3-B02010626F86}" srcOrd="0" destOrd="0" presId="urn:microsoft.com/office/officeart/2005/8/layout/default"/>
    <dgm:cxn modelId="{7E6268BE-2AFA-408C-851C-D59DE48C73CF}" type="presOf" srcId="{F78B3DC2-BE86-4A28-AA0C-9986578F7CB2}" destId="{B40B31CE-0BAA-45E1-B024-A4927C93932E}" srcOrd="0" destOrd="0" presId="urn:microsoft.com/office/officeart/2005/8/layout/default"/>
    <dgm:cxn modelId="{66588B6E-5EA6-4859-9C0A-7D5A5C485425}" srcId="{F78B3DC2-BE86-4A28-AA0C-9986578F7CB2}" destId="{E05EC671-4EE1-4B28-8E40-C580B374A9AC}" srcOrd="3" destOrd="0" parTransId="{0BCC7D35-80C3-4D82-B2E4-0E038A12F131}" sibTransId="{2233CCB4-65F3-4F3F-9A50-3294BE641276}"/>
    <dgm:cxn modelId="{023FA00D-70A4-45BE-8BB3-91AC57D3A158}" srcId="{F78B3DC2-BE86-4A28-AA0C-9986578F7CB2}" destId="{0840124E-7502-431F-AFC0-476666BB6C88}" srcOrd="0" destOrd="0" parTransId="{A73404F6-C1D1-4EB0-B34E-50DD29ADB049}" sibTransId="{042065A8-06B1-4676-8FEA-D76C967496DC}"/>
    <dgm:cxn modelId="{B9E6AF43-51E7-4247-B56D-77D1AAEDAE00}" type="presOf" srcId="{714C3CC1-5CC7-4E67-B73C-79B168A16E52}" destId="{A80C09B9-613E-4A7C-A380-7D026D600DA9}" srcOrd="0" destOrd="0" presId="urn:microsoft.com/office/officeart/2005/8/layout/default"/>
    <dgm:cxn modelId="{25E6A4A7-33AC-45AE-BB0A-908269B36614}" type="presOf" srcId="{59557076-3B3B-437C-98E5-D6B24A994552}" destId="{AAE4833C-2829-4424-8F59-4F1553D43E83}" srcOrd="0" destOrd="0" presId="urn:microsoft.com/office/officeart/2005/8/layout/default"/>
    <dgm:cxn modelId="{5E866139-1068-4CCC-B9BF-DB71734D0BBA}" type="presOf" srcId="{0840124E-7502-431F-AFC0-476666BB6C88}" destId="{94D2E728-60B7-4A34-8300-2EEF9808D4DD}" srcOrd="0" destOrd="0" presId="urn:microsoft.com/office/officeart/2005/8/layout/default"/>
    <dgm:cxn modelId="{F14F29E5-9DC8-4EF6-B8CE-D08847E5F5F6}" srcId="{F78B3DC2-BE86-4A28-AA0C-9986578F7CB2}" destId="{59557076-3B3B-437C-98E5-D6B24A994552}" srcOrd="2" destOrd="0" parTransId="{F4B8C61C-CCD8-454B-BDF4-63A305A8031B}" sibTransId="{4B615DA2-C99A-476A-B3A5-010A81A3F606}"/>
    <dgm:cxn modelId="{6648657D-2766-4920-9159-3C0BF49CD0A7}" srcId="{F78B3DC2-BE86-4A28-AA0C-9986578F7CB2}" destId="{334E36C6-C9E9-47DE-A773-06531B9523A9}" srcOrd="1" destOrd="0" parTransId="{8DD9BC84-5D75-4635-8046-D01A32AF8EBA}" sibTransId="{7020243C-C0FB-4015-9DC0-349622868395}"/>
    <dgm:cxn modelId="{91227CC3-EB3B-4C06-944D-797BB0FC2250}" type="presOf" srcId="{E05EC671-4EE1-4B28-8E40-C580B374A9AC}" destId="{845C42F8-6D0C-4DB1-9F12-EB40258DD92D}" srcOrd="0" destOrd="0" presId="urn:microsoft.com/office/officeart/2005/8/layout/default"/>
    <dgm:cxn modelId="{1C790303-7E9F-4CD9-A2F0-2AE71DB75E6C}" srcId="{F78B3DC2-BE86-4A28-AA0C-9986578F7CB2}" destId="{714C3CC1-5CC7-4E67-B73C-79B168A16E52}" srcOrd="4" destOrd="0" parTransId="{72B83940-6F1F-4F5E-8D24-A87534AAA45E}" sibTransId="{32912D4C-6957-4094-B7A3-6F76E353F595}"/>
    <dgm:cxn modelId="{60DF50F1-3820-41D3-B6BB-34C2300A6966}" type="presParOf" srcId="{B40B31CE-0BAA-45E1-B024-A4927C93932E}" destId="{94D2E728-60B7-4A34-8300-2EEF9808D4DD}" srcOrd="0" destOrd="0" presId="urn:microsoft.com/office/officeart/2005/8/layout/default"/>
    <dgm:cxn modelId="{C7F92516-B924-44E2-8D9D-8B6B382E1ADB}" type="presParOf" srcId="{B40B31CE-0BAA-45E1-B024-A4927C93932E}" destId="{C18D7388-4B7A-49B7-996A-6B2F8B1702BF}" srcOrd="1" destOrd="0" presId="urn:microsoft.com/office/officeart/2005/8/layout/default"/>
    <dgm:cxn modelId="{BE6DC1BA-F898-4A71-9F91-0B58B9EC9234}" type="presParOf" srcId="{B40B31CE-0BAA-45E1-B024-A4927C93932E}" destId="{179C7352-B5BB-47A0-A7F3-B02010626F86}" srcOrd="2" destOrd="0" presId="urn:microsoft.com/office/officeart/2005/8/layout/default"/>
    <dgm:cxn modelId="{A85F1C9F-B13E-4A7D-ADCF-29FB16C4E126}" type="presParOf" srcId="{B40B31CE-0BAA-45E1-B024-A4927C93932E}" destId="{E5233A3D-EC88-4DEA-A673-CEAF72EC6F21}" srcOrd="3" destOrd="0" presId="urn:microsoft.com/office/officeart/2005/8/layout/default"/>
    <dgm:cxn modelId="{F87110FA-ADA9-4A94-ABF7-57408A6CD35A}" type="presParOf" srcId="{B40B31CE-0BAA-45E1-B024-A4927C93932E}" destId="{AAE4833C-2829-4424-8F59-4F1553D43E83}" srcOrd="4" destOrd="0" presId="urn:microsoft.com/office/officeart/2005/8/layout/default"/>
    <dgm:cxn modelId="{6246ECF1-91F7-4A06-9BB0-FCE7DEFD5A97}" type="presParOf" srcId="{B40B31CE-0BAA-45E1-B024-A4927C93932E}" destId="{16175D4F-0FF3-4533-887F-3D94209AEF1C}" srcOrd="5" destOrd="0" presId="urn:microsoft.com/office/officeart/2005/8/layout/default"/>
    <dgm:cxn modelId="{AAB3DF15-5108-4701-AD36-4719C105690A}" type="presParOf" srcId="{B40B31CE-0BAA-45E1-B024-A4927C93932E}" destId="{845C42F8-6D0C-4DB1-9F12-EB40258DD92D}" srcOrd="6" destOrd="0" presId="urn:microsoft.com/office/officeart/2005/8/layout/default"/>
    <dgm:cxn modelId="{3F65036E-03A4-42F5-BB8E-BD99F133210F}" type="presParOf" srcId="{B40B31CE-0BAA-45E1-B024-A4927C93932E}" destId="{049B0EBC-00C2-43D1-9851-D273E9DA68BA}" srcOrd="7" destOrd="0" presId="urn:microsoft.com/office/officeart/2005/8/layout/default"/>
    <dgm:cxn modelId="{ECB7EDD5-35B2-4C74-B649-827D41540E81}" type="presParOf" srcId="{B40B31CE-0BAA-45E1-B024-A4927C93932E}" destId="{A80C09B9-613E-4A7C-A380-7D026D600DA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8B3DC2-BE86-4A28-AA0C-9986578F7CB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720832F-D810-48A2-8ACC-A85A30A467D1}">
      <dgm:prSet custT="1"/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Воспитательная работа:</a:t>
          </a:r>
          <a:endParaRPr lang="ru-RU" sz="2800" b="1" dirty="0">
            <a:solidFill>
              <a:schemeClr val="tx1"/>
            </a:solidFill>
          </a:endParaRPr>
        </a:p>
      </dgm:t>
    </dgm:pt>
    <dgm:pt modelId="{30E91AF0-6B54-4E9B-B13C-028DAFC0D3C9}" type="parTrans" cxnId="{61BC302F-0D89-4744-B885-37F10030683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C327B39-AB19-44A6-9413-B2A8B5A41067}" type="sibTrans" cxnId="{61BC302F-0D89-4744-B885-37F10030683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30EBB67-1E13-48B1-92F9-614218EF14CF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- планирование мероприятий</a:t>
          </a:r>
          <a:endParaRPr lang="ru-RU" sz="1800" b="1" dirty="0">
            <a:solidFill>
              <a:schemeClr val="tx1"/>
            </a:solidFill>
          </a:endParaRPr>
        </a:p>
      </dgm:t>
    </dgm:pt>
    <dgm:pt modelId="{CD8A4EB7-3890-4BDA-81A4-93E472048B6B}" type="parTrans" cxnId="{66D6FF58-13C6-4BC0-9785-FF7CC1505B7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4918FA0-F6A1-4045-922F-E36242AF6E71}" type="sibTrans" cxnId="{66D6FF58-13C6-4BC0-9785-FF7CC1505B7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3C17460-F9AB-4ACD-ACAB-40CA23B7F8DC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- диагностика результативности воспитательной работы</a:t>
          </a:r>
          <a:endParaRPr lang="ru-RU" sz="1800" b="1" dirty="0">
            <a:solidFill>
              <a:schemeClr val="tx1"/>
            </a:solidFill>
          </a:endParaRPr>
        </a:p>
      </dgm:t>
    </dgm:pt>
    <dgm:pt modelId="{BF124611-E455-4312-B89E-43D0091091CE}" type="parTrans" cxnId="{87903BB1-E8E5-47B3-984B-02C49A0C204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4CC8840-017C-4393-A568-1DEF72091C7F}" type="sibTrans" cxnId="{87903BB1-E8E5-47B3-984B-02C49A0C204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C3B14E9-4F13-4DEA-95D9-9A6C569968C7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разработка электронных материалов для проведения мероприятий</a:t>
          </a:r>
          <a:endParaRPr lang="ru-RU" b="1" dirty="0">
            <a:solidFill>
              <a:schemeClr val="tx1"/>
            </a:solidFill>
          </a:endParaRPr>
        </a:p>
      </dgm:t>
    </dgm:pt>
    <dgm:pt modelId="{E7E8FF2E-1406-493F-89E8-E33EC2F65CD8}" type="parTrans" cxnId="{98C17CBD-32CD-4CB5-AC15-37CBD9CB621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4FF757E-F01C-4CD0-A4E7-37F3EF278A17}" type="sibTrans" cxnId="{98C17CBD-32CD-4CB5-AC15-37CBD9CB621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B8EA619-70BD-4F0E-A2EE-7E146F17B7C6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- взаимодействие с родителями ребенка</a:t>
          </a:r>
          <a:endParaRPr lang="ru-RU" b="1" dirty="0">
            <a:solidFill>
              <a:schemeClr val="tx1"/>
            </a:solidFill>
          </a:endParaRPr>
        </a:p>
      </dgm:t>
    </dgm:pt>
    <dgm:pt modelId="{B1BE445D-E49B-4440-B49B-6195E4588C8B}" type="parTrans" cxnId="{BE868DAD-B987-4BE5-A78D-A9AD3892706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D8E8A41-05D3-4438-B74A-BAC1A92D7769}" type="sibTrans" cxnId="{BE868DAD-B987-4BE5-A78D-A9AD3892706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40B31CE-0BAA-45E1-B024-A4927C93932E}" type="pres">
      <dgm:prSet presAssocID="{F78B3DC2-BE86-4A28-AA0C-9986578F7CB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765345-0B76-4F01-A700-4D5CA75EC56A}" type="pres">
      <dgm:prSet presAssocID="{1720832F-D810-48A2-8ACC-A85A30A467D1}" presName="node" presStyleLbl="node1" presStyleIdx="0" presStyleCnt="5" custScaleX="226234" custScaleY="35988" custLinFactNeighborX="14843" custLinFactNeighborY="-82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098FE-DF7F-4BD4-9A73-78CB9AE3B980}" type="pres">
      <dgm:prSet presAssocID="{7C327B39-AB19-44A6-9413-B2A8B5A41067}" presName="sibTrans" presStyleCnt="0"/>
      <dgm:spPr/>
    </dgm:pt>
    <dgm:pt modelId="{9AAACA4F-FD63-423A-8DD8-CA6E9E436FF9}" type="pres">
      <dgm:prSet presAssocID="{630EBB67-1E13-48B1-92F9-614218EF14CF}" presName="node" presStyleLbl="node1" presStyleIdx="1" presStyleCnt="5" custScaleY="60508" custLinFactNeighborX="9081" custLinFactNeighborY="-44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6D54B-D23C-44CF-8C33-67DCEA0ACA1E}" type="pres">
      <dgm:prSet presAssocID="{C4918FA0-F6A1-4045-922F-E36242AF6E71}" presName="sibTrans" presStyleCnt="0"/>
      <dgm:spPr/>
    </dgm:pt>
    <dgm:pt modelId="{482338F1-95CC-4FE7-9657-EE5C4510D76C}" type="pres">
      <dgm:prSet presAssocID="{43C17460-F9AB-4ACD-ACAB-40CA23B7F8DC}" presName="node" presStyleLbl="node1" presStyleIdx="2" presStyleCnt="5" custScaleX="134387" custScaleY="93290" custLinFactNeighborX="4367" custLinFactNeighborY="-28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6E3324-2A50-4F8D-8893-54BB8AB16EFB}" type="pres">
      <dgm:prSet presAssocID="{74CC8840-017C-4393-A568-1DEF72091C7F}" presName="sibTrans" presStyleCnt="0"/>
      <dgm:spPr/>
    </dgm:pt>
    <dgm:pt modelId="{9F9CE7F2-9065-4021-A849-465CFBBB032C}" type="pres">
      <dgm:prSet presAssocID="{CC3B14E9-4F13-4DEA-95D9-9A6C569968C7}" presName="node" presStyleLbl="node1" presStyleIdx="3" presStyleCnt="5" custLinFactNeighborX="-8112" custLinFactNeighborY="-67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2397E-0F66-48CD-B9F0-100A92842531}" type="pres">
      <dgm:prSet presAssocID="{24FF757E-F01C-4CD0-A4E7-37F3EF278A17}" presName="sibTrans" presStyleCnt="0"/>
      <dgm:spPr/>
    </dgm:pt>
    <dgm:pt modelId="{D8296D56-0586-426A-9C95-ED6DDC35C49D}" type="pres">
      <dgm:prSet presAssocID="{7B8EA619-70BD-4F0E-A2EE-7E146F17B7C6}" presName="node" presStyleLbl="node1" presStyleIdx="4" presStyleCnt="5" custScaleY="61004" custLinFactNeighborX="-8927" custLinFactNeighborY="-50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066D71-EB3D-4211-BBEC-F003C36A5A58}" type="presOf" srcId="{CC3B14E9-4F13-4DEA-95D9-9A6C569968C7}" destId="{9F9CE7F2-9065-4021-A849-465CFBBB032C}" srcOrd="0" destOrd="0" presId="urn:microsoft.com/office/officeart/2005/8/layout/default"/>
    <dgm:cxn modelId="{3A87D969-3220-4711-A68C-69EC9FC98ED5}" type="presOf" srcId="{630EBB67-1E13-48B1-92F9-614218EF14CF}" destId="{9AAACA4F-FD63-423A-8DD8-CA6E9E436FF9}" srcOrd="0" destOrd="0" presId="urn:microsoft.com/office/officeart/2005/8/layout/default"/>
    <dgm:cxn modelId="{66D6FF58-13C6-4BC0-9785-FF7CC1505B79}" srcId="{F78B3DC2-BE86-4A28-AA0C-9986578F7CB2}" destId="{630EBB67-1E13-48B1-92F9-614218EF14CF}" srcOrd="1" destOrd="0" parTransId="{CD8A4EB7-3890-4BDA-81A4-93E472048B6B}" sibTransId="{C4918FA0-F6A1-4045-922F-E36242AF6E71}"/>
    <dgm:cxn modelId="{61BC302F-0D89-4744-B885-37F100306832}" srcId="{F78B3DC2-BE86-4A28-AA0C-9986578F7CB2}" destId="{1720832F-D810-48A2-8ACC-A85A30A467D1}" srcOrd="0" destOrd="0" parTransId="{30E91AF0-6B54-4E9B-B13C-028DAFC0D3C9}" sibTransId="{7C327B39-AB19-44A6-9413-B2A8B5A41067}"/>
    <dgm:cxn modelId="{529C92A5-E909-4891-810C-D7BD7778F876}" type="presOf" srcId="{7B8EA619-70BD-4F0E-A2EE-7E146F17B7C6}" destId="{D8296D56-0586-426A-9C95-ED6DDC35C49D}" srcOrd="0" destOrd="0" presId="urn:microsoft.com/office/officeart/2005/8/layout/default"/>
    <dgm:cxn modelId="{98C17CBD-32CD-4CB5-AC15-37CBD9CB6215}" srcId="{F78B3DC2-BE86-4A28-AA0C-9986578F7CB2}" destId="{CC3B14E9-4F13-4DEA-95D9-9A6C569968C7}" srcOrd="3" destOrd="0" parTransId="{E7E8FF2E-1406-493F-89E8-E33EC2F65CD8}" sibTransId="{24FF757E-F01C-4CD0-A4E7-37F3EF278A17}"/>
    <dgm:cxn modelId="{C2037CA9-237A-4ED6-A329-9433B27C4290}" type="presOf" srcId="{43C17460-F9AB-4ACD-ACAB-40CA23B7F8DC}" destId="{482338F1-95CC-4FE7-9657-EE5C4510D76C}" srcOrd="0" destOrd="0" presId="urn:microsoft.com/office/officeart/2005/8/layout/default"/>
    <dgm:cxn modelId="{18711591-478E-4196-8F9A-0E97814A7785}" type="presOf" srcId="{1720832F-D810-48A2-8ACC-A85A30A467D1}" destId="{1C765345-0B76-4F01-A700-4D5CA75EC56A}" srcOrd="0" destOrd="0" presId="urn:microsoft.com/office/officeart/2005/8/layout/default"/>
    <dgm:cxn modelId="{BE868DAD-B987-4BE5-A78D-A9AD3892706E}" srcId="{F78B3DC2-BE86-4A28-AA0C-9986578F7CB2}" destId="{7B8EA619-70BD-4F0E-A2EE-7E146F17B7C6}" srcOrd="4" destOrd="0" parTransId="{B1BE445D-E49B-4440-B49B-6195E4588C8B}" sibTransId="{7D8E8A41-05D3-4438-B74A-BAC1A92D7769}"/>
    <dgm:cxn modelId="{87903BB1-E8E5-47B3-984B-02C49A0C2043}" srcId="{F78B3DC2-BE86-4A28-AA0C-9986578F7CB2}" destId="{43C17460-F9AB-4ACD-ACAB-40CA23B7F8DC}" srcOrd="2" destOrd="0" parTransId="{BF124611-E455-4312-B89E-43D0091091CE}" sibTransId="{74CC8840-017C-4393-A568-1DEF72091C7F}"/>
    <dgm:cxn modelId="{7C3C2C68-5DDD-4F6D-99AC-3FCB836AAC0A}" type="presOf" srcId="{F78B3DC2-BE86-4A28-AA0C-9986578F7CB2}" destId="{B40B31CE-0BAA-45E1-B024-A4927C93932E}" srcOrd="0" destOrd="0" presId="urn:microsoft.com/office/officeart/2005/8/layout/default"/>
    <dgm:cxn modelId="{F3ED8796-EF96-4165-BEFE-E1905F116B7B}" type="presParOf" srcId="{B40B31CE-0BAA-45E1-B024-A4927C93932E}" destId="{1C765345-0B76-4F01-A700-4D5CA75EC56A}" srcOrd="0" destOrd="0" presId="urn:microsoft.com/office/officeart/2005/8/layout/default"/>
    <dgm:cxn modelId="{9A218BC8-458A-4E0F-9F00-BBDF27F2E65A}" type="presParOf" srcId="{B40B31CE-0BAA-45E1-B024-A4927C93932E}" destId="{C61098FE-DF7F-4BD4-9A73-78CB9AE3B980}" srcOrd="1" destOrd="0" presId="urn:microsoft.com/office/officeart/2005/8/layout/default"/>
    <dgm:cxn modelId="{2531984E-9FAC-4821-927F-3096F48166C5}" type="presParOf" srcId="{B40B31CE-0BAA-45E1-B024-A4927C93932E}" destId="{9AAACA4F-FD63-423A-8DD8-CA6E9E436FF9}" srcOrd="2" destOrd="0" presId="urn:microsoft.com/office/officeart/2005/8/layout/default"/>
    <dgm:cxn modelId="{A6C2D4DA-08C9-4F0B-BE01-2AC8784C9ACA}" type="presParOf" srcId="{B40B31CE-0BAA-45E1-B024-A4927C93932E}" destId="{BE96D54B-D23C-44CF-8C33-67DCEA0ACA1E}" srcOrd="3" destOrd="0" presId="urn:microsoft.com/office/officeart/2005/8/layout/default"/>
    <dgm:cxn modelId="{EB035707-772F-4F21-B8D2-3DDA397A1DD7}" type="presParOf" srcId="{B40B31CE-0BAA-45E1-B024-A4927C93932E}" destId="{482338F1-95CC-4FE7-9657-EE5C4510D76C}" srcOrd="4" destOrd="0" presId="urn:microsoft.com/office/officeart/2005/8/layout/default"/>
    <dgm:cxn modelId="{71296F9B-723E-47FC-B5ED-02CE478B3D05}" type="presParOf" srcId="{B40B31CE-0BAA-45E1-B024-A4927C93932E}" destId="{4B6E3324-2A50-4F8D-8893-54BB8AB16EFB}" srcOrd="5" destOrd="0" presId="urn:microsoft.com/office/officeart/2005/8/layout/default"/>
    <dgm:cxn modelId="{99595C51-2C22-45EB-8956-3303359EEFCC}" type="presParOf" srcId="{B40B31CE-0BAA-45E1-B024-A4927C93932E}" destId="{9F9CE7F2-9065-4021-A849-465CFBBB032C}" srcOrd="6" destOrd="0" presId="urn:microsoft.com/office/officeart/2005/8/layout/default"/>
    <dgm:cxn modelId="{E33A1EDD-5B7D-4B50-8F33-8776A736661C}" type="presParOf" srcId="{B40B31CE-0BAA-45E1-B024-A4927C93932E}" destId="{E062397E-0F66-48CD-B9F0-100A92842531}" srcOrd="7" destOrd="0" presId="urn:microsoft.com/office/officeart/2005/8/layout/default"/>
    <dgm:cxn modelId="{31D6A1F7-0EEA-4A6C-8A1F-C2F929D8311E}" type="presParOf" srcId="{B40B31CE-0BAA-45E1-B024-A4927C93932E}" destId="{D8296D56-0586-426A-9C95-ED6DDC35C49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8B3DC2-BE86-4A28-AA0C-9986578F7CB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5A15850-9FAD-40B1-A582-33CC49F02542}">
      <dgm:prSet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Ведение школьной документации:</a:t>
          </a:r>
          <a:endParaRPr lang="ru-RU" sz="2400" b="1" dirty="0">
            <a:solidFill>
              <a:schemeClr val="tx1"/>
            </a:solidFill>
          </a:endParaRPr>
        </a:p>
      </dgm:t>
    </dgm:pt>
    <dgm:pt modelId="{172EB8A6-F455-4154-9EFD-3B8E8BD0D601}" type="parTrans" cxnId="{F989DA37-034A-4243-9042-F1D82CD4D789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9C055639-D7C8-43B3-8C6C-98AFDBE66803}" type="sibTrans" cxnId="{F989DA37-034A-4243-9042-F1D82CD4D789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D1E93627-0746-46B9-AED1-0BC7A0CA2C27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- ведение электронного дневника</a:t>
          </a:r>
          <a:endParaRPr lang="ru-RU" sz="1600" b="1" dirty="0">
            <a:solidFill>
              <a:schemeClr val="tx1"/>
            </a:solidFill>
          </a:endParaRPr>
        </a:p>
      </dgm:t>
    </dgm:pt>
    <dgm:pt modelId="{BC4B5655-CE6C-441F-99D4-77214B4AA9F5}" type="parTrans" cxnId="{02A216FA-D499-4B9E-9D1F-3434F7B80F5E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B5706015-C970-4E70-859C-494BBC6D1D3E}" type="sibTrans" cxnId="{02A216FA-D499-4B9E-9D1F-3434F7B80F5E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5244C859-9ABB-490D-8A8E-CF16CB86BE74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- ведение электронных портфолио учеников</a:t>
          </a:r>
          <a:endParaRPr lang="ru-RU" sz="1600" b="1" dirty="0">
            <a:solidFill>
              <a:schemeClr val="tx1"/>
            </a:solidFill>
          </a:endParaRPr>
        </a:p>
      </dgm:t>
    </dgm:pt>
    <dgm:pt modelId="{5844391A-C104-4100-A142-968EB141D1E7}" type="parTrans" cxnId="{8099E4A1-929A-42DE-8B9A-4891B1CAF05E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0C51E866-7404-4A34-831F-97352F3D59ED}" type="sibTrans" cxnId="{8099E4A1-929A-42DE-8B9A-4891B1CAF05E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B11ED733-0E8B-4901-9E2C-872D5E8DB103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- подготовка отчетной документации</a:t>
          </a:r>
          <a:endParaRPr lang="ru-RU" sz="1600" b="1" dirty="0">
            <a:solidFill>
              <a:schemeClr val="tx1"/>
            </a:solidFill>
          </a:endParaRPr>
        </a:p>
      </dgm:t>
    </dgm:pt>
    <dgm:pt modelId="{0AA1AB9F-CE47-4E5C-9753-F3D835490CEB}" type="parTrans" cxnId="{745C9EAB-BEAD-4A44-8913-133E7B59CEC3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28CF0565-EB0D-463E-B362-48831D6C756C}" type="sibTrans" cxnId="{745C9EAB-BEAD-4A44-8913-133E7B59CEC3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704016DA-C3AC-46CB-AB80-FC033588AFFF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- мониторинг учебных достижений детей</a:t>
          </a:r>
          <a:endParaRPr lang="ru-RU" sz="1600" b="1" dirty="0">
            <a:solidFill>
              <a:schemeClr val="tx1"/>
            </a:solidFill>
          </a:endParaRPr>
        </a:p>
      </dgm:t>
    </dgm:pt>
    <dgm:pt modelId="{554A5B10-3746-4CF5-AF5B-C25F15AE17DF}" type="parTrans" cxnId="{43340378-AE29-456E-91EE-3AC062959448}">
      <dgm:prSet/>
      <dgm:spPr/>
      <dgm:t>
        <a:bodyPr/>
        <a:lstStyle/>
        <a:p>
          <a:endParaRPr lang="ru-RU" sz="1600"/>
        </a:p>
      </dgm:t>
    </dgm:pt>
    <dgm:pt modelId="{738FEF6C-A1E4-420E-BD4E-F9A9B909AB56}" type="sibTrans" cxnId="{43340378-AE29-456E-91EE-3AC062959448}">
      <dgm:prSet/>
      <dgm:spPr/>
      <dgm:t>
        <a:bodyPr/>
        <a:lstStyle/>
        <a:p>
          <a:endParaRPr lang="ru-RU" sz="1600"/>
        </a:p>
      </dgm:t>
    </dgm:pt>
    <dgm:pt modelId="{B40B31CE-0BAA-45E1-B024-A4927C93932E}" type="pres">
      <dgm:prSet presAssocID="{F78B3DC2-BE86-4A28-AA0C-9986578F7CB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DB73B7-D45F-4456-A9A6-D17E6DC5AA70}" type="pres">
      <dgm:prSet presAssocID="{05A15850-9FAD-40B1-A582-33CC49F02542}" presName="node" presStyleLbl="node1" presStyleIdx="0" presStyleCnt="5" custScaleX="208397" custScaleY="62387" custLinFactNeighborX="-1260" custLinFactNeighborY="-16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CB81E-296D-42A4-8C3A-F177A100AB3B}" type="pres">
      <dgm:prSet presAssocID="{9C055639-D7C8-43B3-8C6C-98AFDBE66803}" presName="sibTrans" presStyleCnt="0"/>
      <dgm:spPr/>
    </dgm:pt>
    <dgm:pt modelId="{49D643B4-7F0D-46CA-A426-674F15318D94}" type="pres">
      <dgm:prSet presAssocID="{D1E93627-0746-46B9-AED1-0BC7A0CA2C27}" presName="node" presStyleLbl="node1" presStyleIdx="1" presStyleCnt="5" custScaleY="69109" custLinFactNeighborX="3178" custLinFactNeighborY="-18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893F13-0B72-45D0-A093-DEAFC69A8B7A}" type="pres">
      <dgm:prSet presAssocID="{B5706015-C970-4E70-859C-494BBC6D1D3E}" presName="sibTrans" presStyleCnt="0"/>
      <dgm:spPr/>
    </dgm:pt>
    <dgm:pt modelId="{52A4E074-E32F-498E-9794-246F18573EF8}" type="pres">
      <dgm:prSet presAssocID="{5244C859-9ABB-490D-8A8E-CF16CB86BE74}" presName="node" presStyleLbl="node1" presStyleIdx="2" presStyleCnt="5" custScaleY="74620" custLinFactNeighborX="-1363" custLinFactNeighborY="-21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7337B-4AD4-4C1A-AF4D-AD6B56F50E3B}" type="pres">
      <dgm:prSet presAssocID="{0C51E866-7404-4A34-831F-97352F3D59ED}" presName="sibTrans" presStyleCnt="0"/>
      <dgm:spPr/>
    </dgm:pt>
    <dgm:pt modelId="{09D60213-8E5E-4137-B5BA-DB96C13DF58F}" type="pres">
      <dgm:prSet presAssocID="{B11ED733-0E8B-4901-9E2C-872D5E8DB103}" presName="node" presStyleLbl="node1" presStyleIdx="3" presStyleCnt="5" custScaleY="57113" custLinFactNeighborX="-458" custLinFactNeighborY="-23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21FE4-2D91-44D3-B8D9-3E809AE93682}" type="pres">
      <dgm:prSet presAssocID="{28CF0565-EB0D-463E-B362-48831D6C756C}" presName="sibTrans" presStyleCnt="0"/>
      <dgm:spPr/>
    </dgm:pt>
    <dgm:pt modelId="{F8A4B082-747B-47D0-823E-6B3DDBFC2DCF}" type="pres">
      <dgm:prSet presAssocID="{704016DA-C3AC-46CB-AB80-FC033588AFFF}" presName="node" presStyleLbl="node1" presStyleIdx="4" presStyleCnt="5" custScaleY="60029" custLinFactNeighborX="-1363" custLinFactNeighborY="-27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340378-AE29-456E-91EE-3AC062959448}" srcId="{F78B3DC2-BE86-4A28-AA0C-9986578F7CB2}" destId="{704016DA-C3AC-46CB-AB80-FC033588AFFF}" srcOrd="4" destOrd="0" parTransId="{554A5B10-3746-4CF5-AF5B-C25F15AE17DF}" sibTransId="{738FEF6C-A1E4-420E-BD4E-F9A9B909AB56}"/>
    <dgm:cxn modelId="{FA9C8AEB-0AE5-498A-BD10-EE7A17F9F207}" type="presOf" srcId="{F78B3DC2-BE86-4A28-AA0C-9986578F7CB2}" destId="{B40B31CE-0BAA-45E1-B024-A4927C93932E}" srcOrd="0" destOrd="0" presId="urn:microsoft.com/office/officeart/2005/8/layout/default"/>
    <dgm:cxn modelId="{04C64BE1-D971-4A9C-8DCB-E4F8137F7A5E}" type="presOf" srcId="{D1E93627-0746-46B9-AED1-0BC7A0CA2C27}" destId="{49D643B4-7F0D-46CA-A426-674F15318D94}" srcOrd="0" destOrd="0" presId="urn:microsoft.com/office/officeart/2005/8/layout/default"/>
    <dgm:cxn modelId="{02A216FA-D499-4B9E-9D1F-3434F7B80F5E}" srcId="{F78B3DC2-BE86-4A28-AA0C-9986578F7CB2}" destId="{D1E93627-0746-46B9-AED1-0BC7A0CA2C27}" srcOrd="1" destOrd="0" parTransId="{BC4B5655-CE6C-441F-99D4-77214B4AA9F5}" sibTransId="{B5706015-C970-4E70-859C-494BBC6D1D3E}"/>
    <dgm:cxn modelId="{F989DA37-034A-4243-9042-F1D82CD4D789}" srcId="{F78B3DC2-BE86-4A28-AA0C-9986578F7CB2}" destId="{05A15850-9FAD-40B1-A582-33CC49F02542}" srcOrd="0" destOrd="0" parTransId="{172EB8A6-F455-4154-9EFD-3B8E8BD0D601}" sibTransId="{9C055639-D7C8-43B3-8C6C-98AFDBE66803}"/>
    <dgm:cxn modelId="{6982C405-1802-4A12-88D1-D7BD16FCEE67}" type="presOf" srcId="{05A15850-9FAD-40B1-A582-33CC49F02542}" destId="{57DB73B7-D45F-4456-A9A6-D17E6DC5AA70}" srcOrd="0" destOrd="0" presId="urn:microsoft.com/office/officeart/2005/8/layout/default"/>
    <dgm:cxn modelId="{8099E4A1-929A-42DE-8B9A-4891B1CAF05E}" srcId="{F78B3DC2-BE86-4A28-AA0C-9986578F7CB2}" destId="{5244C859-9ABB-490D-8A8E-CF16CB86BE74}" srcOrd="2" destOrd="0" parTransId="{5844391A-C104-4100-A142-968EB141D1E7}" sibTransId="{0C51E866-7404-4A34-831F-97352F3D59ED}"/>
    <dgm:cxn modelId="{745C9EAB-BEAD-4A44-8913-133E7B59CEC3}" srcId="{F78B3DC2-BE86-4A28-AA0C-9986578F7CB2}" destId="{B11ED733-0E8B-4901-9E2C-872D5E8DB103}" srcOrd="3" destOrd="0" parTransId="{0AA1AB9F-CE47-4E5C-9753-F3D835490CEB}" sibTransId="{28CF0565-EB0D-463E-B362-48831D6C756C}"/>
    <dgm:cxn modelId="{AE80EF8A-61C2-4E2F-9391-24BE3CA51D36}" type="presOf" srcId="{5244C859-9ABB-490D-8A8E-CF16CB86BE74}" destId="{52A4E074-E32F-498E-9794-246F18573EF8}" srcOrd="0" destOrd="0" presId="urn:microsoft.com/office/officeart/2005/8/layout/default"/>
    <dgm:cxn modelId="{4AD28B69-974A-4401-9B3B-673B79D82B97}" type="presOf" srcId="{704016DA-C3AC-46CB-AB80-FC033588AFFF}" destId="{F8A4B082-747B-47D0-823E-6B3DDBFC2DCF}" srcOrd="0" destOrd="0" presId="urn:microsoft.com/office/officeart/2005/8/layout/default"/>
    <dgm:cxn modelId="{B804819F-9AE1-434E-A1B7-B46F8F3D003C}" type="presOf" srcId="{B11ED733-0E8B-4901-9E2C-872D5E8DB103}" destId="{09D60213-8E5E-4137-B5BA-DB96C13DF58F}" srcOrd="0" destOrd="0" presId="urn:microsoft.com/office/officeart/2005/8/layout/default"/>
    <dgm:cxn modelId="{6CA4CA0C-347C-43CB-B3AF-B12E78489ADC}" type="presParOf" srcId="{B40B31CE-0BAA-45E1-B024-A4927C93932E}" destId="{57DB73B7-D45F-4456-A9A6-D17E6DC5AA70}" srcOrd="0" destOrd="0" presId="urn:microsoft.com/office/officeart/2005/8/layout/default"/>
    <dgm:cxn modelId="{91E42375-AAAE-450B-AC57-3C529E3FA898}" type="presParOf" srcId="{B40B31CE-0BAA-45E1-B024-A4927C93932E}" destId="{42CCB81E-296D-42A4-8C3A-F177A100AB3B}" srcOrd="1" destOrd="0" presId="urn:microsoft.com/office/officeart/2005/8/layout/default"/>
    <dgm:cxn modelId="{CA3D5CF0-B5F0-486D-A24A-787AF71FF8D4}" type="presParOf" srcId="{B40B31CE-0BAA-45E1-B024-A4927C93932E}" destId="{49D643B4-7F0D-46CA-A426-674F15318D94}" srcOrd="2" destOrd="0" presId="urn:microsoft.com/office/officeart/2005/8/layout/default"/>
    <dgm:cxn modelId="{1B1A142B-2CD5-4A65-A2A6-F268F46A8610}" type="presParOf" srcId="{B40B31CE-0BAA-45E1-B024-A4927C93932E}" destId="{7D893F13-0B72-45D0-A093-DEAFC69A8B7A}" srcOrd="3" destOrd="0" presId="urn:microsoft.com/office/officeart/2005/8/layout/default"/>
    <dgm:cxn modelId="{E6BB0573-17AA-4CA3-A8AB-08A6CC4DEAD0}" type="presParOf" srcId="{B40B31CE-0BAA-45E1-B024-A4927C93932E}" destId="{52A4E074-E32F-498E-9794-246F18573EF8}" srcOrd="4" destOrd="0" presId="urn:microsoft.com/office/officeart/2005/8/layout/default"/>
    <dgm:cxn modelId="{F2CF1DA3-578C-4BBF-97FA-9EBEF7BF2C6E}" type="presParOf" srcId="{B40B31CE-0BAA-45E1-B024-A4927C93932E}" destId="{6117337B-4AD4-4C1A-AF4D-AD6B56F50E3B}" srcOrd="5" destOrd="0" presId="urn:microsoft.com/office/officeart/2005/8/layout/default"/>
    <dgm:cxn modelId="{2FAA8561-F4ED-48E8-9544-89FEF2FCB784}" type="presParOf" srcId="{B40B31CE-0BAA-45E1-B024-A4927C93932E}" destId="{09D60213-8E5E-4137-B5BA-DB96C13DF58F}" srcOrd="6" destOrd="0" presId="urn:microsoft.com/office/officeart/2005/8/layout/default"/>
    <dgm:cxn modelId="{6D970EFA-90A9-41B4-9DC9-5481D76D610C}" type="presParOf" srcId="{B40B31CE-0BAA-45E1-B024-A4927C93932E}" destId="{8F221FE4-2D91-44D3-B8D9-3E809AE93682}" srcOrd="7" destOrd="0" presId="urn:microsoft.com/office/officeart/2005/8/layout/default"/>
    <dgm:cxn modelId="{4C375AE3-BC28-4094-8CC2-1D7565B958A5}" type="presParOf" srcId="{B40B31CE-0BAA-45E1-B024-A4927C93932E}" destId="{F8A4B082-747B-47D0-823E-6B3DDBFC2DC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8B3DC2-BE86-4A28-AA0C-9986578F7CB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840124E-7502-431F-AFC0-476666BB6C88}">
      <dgm:prSet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Профессиональное развитие:</a:t>
          </a:r>
          <a:endParaRPr lang="ru-RU" sz="2400" b="1" dirty="0">
            <a:solidFill>
              <a:schemeClr val="tx1"/>
            </a:solidFill>
          </a:endParaRPr>
        </a:p>
      </dgm:t>
    </dgm:pt>
    <dgm:pt modelId="{A73404F6-C1D1-4EB0-B34E-50DD29ADB049}" type="parTrans" cxnId="{023FA00D-70A4-45BE-8BB3-91AC57D3A158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042065A8-06B1-4676-8FEA-D76C967496DC}" type="sibTrans" cxnId="{023FA00D-70A4-45BE-8BB3-91AC57D3A158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334E36C6-C9E9-47DE-A773-06531B9523A9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- регулярное чтение сетевых ресурсов</a:t>
          </a:r>
          <a:endParaRPr lang="ru-RU" sz="1600" b="1" dirty="0">
            <a:solidFill>
              <a:schemeClr val="tx1"/>
            </a:solidFill>
          </a:endParaRPr>
        </a:p>
      </dgm:t>
    </dgm:pt>
    <dgm:pt modelId="{8DD9BC84-5D75-4635-8046-D01A32AF8EBA}" type="parTrans" cxnId="{6648657D-2766-4920-9159-3C0BF49CD0A7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7020243C-C0FB-4015-9DC0-349622868395}" type="sibTrans" cxnId="{6648657D-2766-4920-9159-3C0BF49CD0A7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59557076-3B3B-437C-98E5-D6B24A994552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- организация совместной работы с другими педагогами</a:t>
          </a:r>
          <a:endParaRPr lang="ru-RU" sz="1600" b="1" dirty="0">
            <a:solidFill>
              <a:schemeClr val="tx1"/>
            </a:solidFill>
          </a:endParaRPr>
        </a:p>
      </dgm:t>
    </dgm:pt>
    <dgm:pt modelId="{F4B8C61C-CCD8-454B-BDF4-63A305A8031B}" type="parTrans" cxnId="{F14F29E5-9DC8-4EF6-B8CE-D08847E5F5F6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4B615DA2-C99A-476A-B3A5-010A81A3F606}" type="sibTrans" cxnId="{F14F29E5-9DC8-4EF6-B8CE-D08847E5F5F6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E05EC671-4EE1-4B28-8E40-C580B374A9AC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- участие в профессиональных сетевых проектах</a:t>
          </a:r>
          <a:endParaRPr lang="ru-RU" sz="1600" b="1" dirty="0">
            <a:solidFill>
              <a:schemeClr val="tx1"/>
            </a:solidFill>
          </a:endParaRPr>
        </a:p>
      </dgm:t>
    </dgm:pt>
    <dgm:pt modelId="{0BCC7D35-80C3-4D82-B2E4-0E038A12F131}" type="parTrans" cxnId="{66588B6E-5EA6-4859-9C0A-7D5A5C485425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2233CCB4-65F3-4F3F-9A50-3294BE641276}" type="sibTrans" cxnId="{66588B6E-5EA6-4859-9C0A-7D5A5C485425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714C3CC1-5CC7-4E67-B73C-79B168A16E52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- дистанционное повышение квалификации</a:t>
          </a:r>
          <a:endParaRPr lang="ru-RU" sz="1600" b="1" dirty="0">
            <a:solidFill>
              <a:schemeClr val="tx1"/>
            </a:solidFill>
          </a:endParaRPr>
        </a:p>
      </dgm:t>
    </dgm:pt>
    <dgm:pt modelId="{72B83940-6F1F-4F5E-8D24-A87534AAA45E}" type="parTrans" cxnId="{1C790303-7E9F-4CD9-A2F0-2AE71DB75E6C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32912D4C-6957-4094-B7A3-6F76E353F595}" type="sibTrans" cxnId="{1C790303-7E9F-4CD9-A2F0-2AE71DB75E6C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B40B31CE-0BAA-45E1-B024-A4927C93932E}" type="pres">
      <dgm:prSet presAssocID="{F78B3DC2-BE86-4A28-AA0C-9986578F7CB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D2E728-60B7-4A34-8300-2EEF9808D4DD}" type="pres">
      <dgm:prSet presAssocID="{0840124E-7502-431F-AFC0-476666BB6C88}" presName="node" presStyleLbl="node1" presStyleIdx="0" presStyleCnt="5" custScaleX="312885" custScaleY="77258" custLinFactNeighborX="-132" custLinFactNeighborY="-49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8D7388-4B7A-49B7-996A-6B2F8B1702BF}" type="pres">
      <dgm:prSet presAssocID="{042065A8-06B1-4676-8FEA-D76C967496DC}" presName="sibTrans" presStyleCnt="0"/>
      <dgm:spPr/>
    </dgm:pt>
    <dgm:pt modelId="{179C7352-B5BB-47A0-A7F3-B02010626F86}" type="pres">
      <dgm:prSet presAssocID="{334E36C6-C9E9-47DE-A773-06531B9523A9}" presName="node" presStyleLbl="node1" presStyleIdx="1" presStyleCnt="5" custScaleX="129655" custLinFactNeighborX="1656" custLinFactNeighborY="-47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33A3D-EC88-4DEA-A673-CEAF72EC6F21}" type="pres">
      <dgm:prSet presAssocID="{7020243C-C0FB-4015-9DC0-349622868395}" presName="sibTrans" presStyleCnt="0"/>
      <dgm:spPr/>
    </dgm:pt>
    <dgm:pt modelId="{AAE4833C-2829-4424-8F59-4F1553D43E83}" type="pres">
      <dgm:prSet presAssocID="{59557076-3B3B-437C-98E5-D6B24A994552}" presName="node" presStyleLbl="node1" presStyleIdx="2" presStyleCnt="5" custScaleX="155930" custLinFactNeighborX="2918" custLinFactNeighborY="-47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75D4F-0FF3-4533-887F-3D94209AEF1C}" type="pres">
      <dgm:prSet presAssocID="{4B615DA2-C99A-476A-B3A5-010A81A3F606}" presName="sibTrans" presStyleCnt="0"/>
      <dgm:spPr/>
    </dgm:pt>
    <dgm:pt modelId="{845C42F8-6D0C-4DB1-9F12-EB40258DD92D}" type="pres">
      <dgm:prSet presAssocID="{E05EC671-4EE1-4B28-8E40-C580B374A9AC}" presName="node" presStyleLbl="node1" presStyleIdx="3" presStyleCnt="5" custScaleX="139427" custLinFactNeighborX="-14956" custLinFactNeighborY="-51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9B0EBC-00C2-43D1-9851-D273E9DA68BA}" type="pres">
      <dgm:prSet presAssocID="{2233CCB4-65F3-4F3F-9A50-3294BE641276}" presName="sibTrans" presStyleCnt="0"/>
      <dgm:spPr/>
    </dgm:pt>
    <dgm:pt modelId="{A80C09B9-613E-4A7C-A380-7D026D600DA9}" type="pres">
      <dgm:prSet presAssocID="{714C3CC1-5CC7-4E67-B73C-79B168A16E52}" presName="node" presStyleLbl="node1" presStyleIdx="4" presStyleCnt="5" custScaleX="123372" custLinFactNeighborX="-13027" custLinFactNeighborY="-509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0EFF3C-65FB-4B28-B9DF-7B3769D38726}" type="presOf" srcId="{F78B3DC2-BE86-4A28-AA0C-9986578F7CB2}" destId="{B40B31CE-0BAA-45E1-B024-A4927C93932E}" srcOrd="0" destOrd="0" presId="urn:microsoft.com/office/officeart/2005/8/layout/default"/>
    <dgm:cxn modelId="{FE238137-FF11-43F4-9D72-184273A31AC2}" type="presOf" srcId="{E05EC671-4EE1-4B28-8E40-C580B374A9AC}" destId="{845C42F8-6D0C-4DB1-9F12-EB40258DD92D}" srcOrd="0" destOrd="0" presId="urn:microsoft.com/office/officeart/2005/8/layout/default"/>
    <dgm:cxn modelId="{66588B6E-5EA6-4859-9C0A-7D5A5C485425}" srcId="{F78B3DC2-BE86-4A28-AA0C-9986578F7CB2}" destId="{E05EC671-4EE1-4B28-8E40-C580B374A9AC}" srcOrd="3" destOrd="0" parTransId="{0BCC7D35-80C3-4D82-B2E4-0E038A12F131}" sibTransId="{2233CCB4-65F3-4F3F-9A50-3294BE641276}"/>
    <dgm:cxn modelId="{A61094F1-CBB2-47FA-860C-8CFEA1F46B76}" type="presOf" srcId="{714C3CC1-5CC7-4E67-B73C-79B168A16E52}" destId="{A80C09B9-613E-4A7C-A380-7D026D600DA9}" srcOrd="0" destOrd="0" presId="urn:microsoft.com/office/officeart/2005/8/layout/default"/>
    <dgm:cxn modelId="{023FA00D-70A4-45BE-8BB3-91AC57D3A158}" srcId="{F78B3DC2-BE86-4A28-AA0C-9986578F7CB2}" destId="{0840124E-7502-431F-AFC0-476666BB6C88}" srcOrd="0" destOrd="0" parTransId="{A73404F6-C1D1-4EB0-B34E-50DD29ADB049}" sibTransId="{042065A8-06B1-4676-8FEA-D76C967496DC}"/>
    <dgm:cxn modelId="{BED784AB-CED2-4E3A-B6A1-152B15C9D65F}" type="presOf" srcId="{334E36C6-C9E9-47DE-A773-06531B9523A9}" destId="{179C7352-B5BB-47A0-A7F3-B02010626F86}" srcOrd="0" destOrd="0" presId="urn:microsoft.com/office/officeart/2005/8/layout/default"/>
    <dgm:cxn modelId="{915AEC32-F9FD-4AD5-8E3E-BEE94B49DE62}" type="presOf" srcId="{0840124E-7502-431F-AFC0-476666BB6C88}" destId="{94D2E728-60B7-4A34-8300-2EEF9808D4DD}" srcOrd="0" destOrd="0" presId="urn:microsoft.com/office/officeart/2005/8/layout/default"/>
    <dgm:cxn modelId="{F14F29E5-9DC8-4EF6-B8CE-D08847E5F5F6}" srcId="{F78B3DC2-BE86-4A28-AA0C-9986578F7CB2}" destId="{59557076-3B3B-437C-98E5-D6B24A994552}" srcOrd="2" destOrd="0" parTransId="{F4B8C61C-CCD8-454B-BDF4-63A305A8031B}" sibTransId="{4B615DA2-C99A-476A-B3A5-010A81A3F606}"/>
    <dgm:cxn modelId="{6648657D-2766-4920-9159-3C0BF49CD0A7}" srcId="{F78B3DC2-BE86-4A28-AA0C-9986578F7CB2}" destId="{334E36C6-C9E9-47DE-A773-06531B9523A9}" srcOrd="1" destOrd="0" parTransId="{8DD9BC84-5D75-4635-8046-D01A32AF8EBA}" sibTransId="{7020243C-C0FB-4015-9DC0-349622868395}"/>
    <dgm:cxn modelId="{20015C04-5BEC-458D-9A28-2A461AD98CF1}" type="presOf" srcId="{59557076-3B3B-437C-98E5-D6B24A994552}" destId="{AAE4833C-2829-4424-8F59-4F1553D43E83}" srcOrd="0" destOrd="0" presId="urn:microsoft.com/office/officeart/2005/8/layout/default"/>
    <dgm:cxn modelId="{1C790303-7E9F-4CD9-A2F0-2AE71DB75E6C}" srcId="{F78B3DC2-BE86-4A28-AA0C-9986578F7CB2}" destId="{714C3CC1-5CC7-4E67-B73C-79B168A16E52}" srcOrd="4" destOrd="0" parTransId="{72B83940-6F1F-4F5E-8D24-A87534AAA45E}" sibTransId="{32912D4C-6957-4094-B7A3-6F76E353F595}"/>
    <dgm:cxn modelId="{E73881FE-67AC-4611-81F9-DCCEE525C66B}" type="presParOf" srcId="{B40B31CE-0BAA-45E1-B024-A4927C93932E}" destId="{94D2E728-60B7-4A34-8300-2EEF9808D4DD}" srcOrd="0" destOrd="0" presId="urn:microsoft.com/office/officeart/2005/8/layout/default"/>
    <dgm:cxn modelId="{F7215E3D-D0F9-45D9-904C-44696C656FE5}" type="presParOf" srcId="{B40B31CE-0BAA-45E1-B024-A4927C93932E}" destId="{C18D7388-4B7A-49B7-996A-6B2F8B1702BF}" srcOrd="1" destOrd="0" presId="urn:microsoft.com/office/officeart/2005/8/layout/default"/>
    <dgm:cxn modelId="{5DA78FC1-4705-4758-9C37-18E9FF8135A0}" type="presParOf" srcId="{B40B31CE-0BAA-45E1-B024-A4927C93932E}" destId="{179C7352-B5BB-47A0-A7F3-B02010626F86}" srcOrd="2" destOrd="0" presId="urn:microsoft.com/office/officeart/2005/8/layout/default"/>
    <dgm:cxn modelId="{490400BF-C777-469E-A9AB-AC91B34A1189}" type="presParOf" srcId="{B40B31CE-0BAA-45E1-B024-A4927C93932E}" destId="{E5233A3D-EC88-4DEA-A673-CEAF72EC6F21}" srcOrd="3" destOrd="0" presId="urn:microsoft.com/office/officeart/2005/8/layout/default"/>
    <dgm:cxn modelId="{4A3BD2CE-0356-409A-9871-3D9A2FAFB6B3}" type="presParOf" srcId="{B40B31CE-0BAA-45E1-B024-A4927C93932E}" destId="{AAE4833C-2829-4424-8F59-4F1553D43E83}" srcOrd="4" destOrd="0" presId="urn:microsoft.com/office/officeart/2005/8/layout/default"/>
    <dgm:cxn modelId="{36CCE95D-EB86-4F2B-A527-F2CB02F299D4}" type="presParOf" srcId="{B40B31CE-0BAA-45E1-B024-A4927C93932E}" destId="{16175D4F-0FF3-4533-887F-3D94209AEF1C}" srcOrd="5" destOrd="0" presId="urn:microsoft.com/office/officeart/2005/8/layout/default"/>
    <dgm:cxn modelId="{AD6E31D0-8A69-4BC0-8CB1-0F3449A9D87A}" type="presParOf" srcId="{B40B31CE-0BAA-45E1-B024-A4927C93932E}" destId="{845C42F8-6D0C-4DB1-9F12-EB40258DD92D}" srcOrd="6" destOrd="0" presId="urn:microsoft.com/office/officeart/2005/8/layout/default"/>
    <dgm:cxn modelId="{729A4E45-A936-411B-B2C0-DC5C27A27EE3}" type="presParOf" srcId="{B40B31CE-0BAA-45E1-B024-A4927C93932E}" destId="{049B0EBC-00C2-43D1-9851-D273E9DA68BA}" srcOrd="7" destOrd="0" presId="urn:microsoft.com/office/officeart/2005/8/layout/default"/>
    <dgm:cxn modelId="{B70D112B-5BCA-4064-BD4C-01EC0C49BB2B}" type="presParOf" srcId="{B40B31CE-0BAA-45E1-B024-A4927C93932E}" destId="{A80C09B9-613E-4A7C-A380-7D026D600DA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78B3DC2-BE86-4A28-AA0C-9986578F7CB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840124E-7502-431F-AFC0-476666BB6C88}">
      <dgm:prSet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Тайм-менеджмент:</a:t>
          </a:r>
          <a:endParaRPr lang="ru-RU" sz="2400" b="1" dirty="0">
            <a:solidFill>
              <a:schemeClr val="tx1"/>
            </a:solidFill>
          </a:endParaRPr>
        </a:p>
      </dgm:t>
    </dgm:pt>
    <dgm:pt modelId="{A73404F6-C1D1-4EB0-B34E-50DD29ADB049}" type="parTrans" cxnId="{023FA00D-70A4-45BE-8BB3-91AC57D3A158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042065A8-06B1-4676-8FEA-D76C967496DC}" type="sibTrans" cxnId="{023FA00D-70A4-45BE-8BB3-91AC57D3A158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334E36C6-C9E9-47DE-A773-06531B9523A9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- составление расписания уроков</a:t>
          </a:r>
          <a:endParaRPr lang="ru-RU" sz="1600" b="1" dirty="0">
            <a:solidFill>
              <a:schemeClr val="tx1"/>
            </a:solidFill>
          </a:endParaRPr>
        </a:p>
      </dgm:t>
    </dgm:pt>
    <dgm:pt modelId="{8DD9BC84-5D75-4635-8046-D01A32AF8EBA}" type="parTrans" cxnId="{6648657D-2766-4920-9159-3C0BF49CD0A7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7020243C-C0FB-4015-9DC0-349622868395}" type="sibTrans" cxnId="{6648657D-2766-4920-9159-3C0BF49CD0A7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59557076-3B3B-437C-98E5-D6B24A994552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- контроль времени выполнения задания на уроке</a:t>
          </a:r>
          <a:endParaRPr lang="ru-RU" sz="1600" b="1" dirty="0">
            <a:solidFill>
              <a:schemeClr val="tx1"/>
            </a:solidFill>
          </a:endParaRPr>
        </a:p>
      </dgm:t>
    </dgm:pt>
    <dgm:pt modelId="{F4B8C61C-CCD8-454B-BDF4-63A305A8031B}" type="parTrans" cxnId="{F14F29E5-9DC8-4EF6-B8CE-D08847E5F5F6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4B615DA2-C99A-476A-B3A5-010A81A3F606}" type="sibTrans" cxnId="{F14F29E5-9DC8-4EF6-B8CE-D08847E5F5F6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B40B31CE-0BAA-45E1-B024-A4927C93932E}" type="pres">
      <dgm:prSet presAssocID="{F78B3DC2-BE86-4A28-AA0C-9986578F7CB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D2E728-60B7-4A34-8300-2EEF9808D4DD}" type="pres">
      <dgm:prSet presAssocID="{0840124E-7502-431F-AFC0-476666BB6C88}" presName="node" presStyleLbl="node1" presStyleIdx="0" presStyleCnt="3" custScaleX="312885" custScaleY="77258" custLinFactX="116690" custLinFactNeighborX="200000" custLinFactNeighborY="-50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8D7388-4B7A-49B7-996A-6B2F8B1702BF}" type="pres">
      <dgm:prSet presAssocID="{042065A8-06B1-4676-8FEA-D76C967496DC}" presName="sibTrans" presStyleCnt="0"/>
      <dgm:spPr/>
    </dgm:pt>
    <dgm:pt modelId="{179C7352-B5BB-47A0-A7F3-B02010626F86}" type="pres">
      <dgm:prSet presAssocID="{334E36C6-C9E9-47DE-A773-06531B9523A9}" presName="node" presStyleLbl="node1" presStyleIdx="1" presStyleCnt="3" custScaleX="129655" custLinFactNeighborX="1656" custLinFactNeighborY="-47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33A3D-EC88-4DEA-A673-CEAF72EC6F21}" type="pres">
      <dgm:prSet presAssocID="{7020243C-C0FB-4015-9DC0-349622868395}" presName="sibTrans" presStyleCnt="0"/>
      <dgm:spPr/>
    </dgm:pt>
    <dgm:pt modelId="{AAE4833C-2829-4424-8F59-4F1553D43E83}" type="pres">
      <dgm:prSet presAssocID="{59557076-3B3B-437C-98E5-D6B24A994552}" presName="node" presStyleLbl="node1" presStyleIdx="2" presStyleCnt="3" custScaleX="155930" custLinFactNeighborX="2918" custLinFactNeighborY="-47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3FA00D-70A4-45BE-8BB3-91AC57D3A158}" srcId="{F78B3DC2-BE86-4A28-AA0C-9986578F7CB2}" destId="{0840124E-7502-431F-AFC0-476666BB6C88}" srcOrd="0" destOrd="0" parTransId="{A73404F6-C1D1-4EB0-B34E-50DD29ADB049}" sibTransId="{042065A8-06B1-4676-8FEA-D76C967496DC}"/>
    <dgm:cxn modelId="{6F081C1B-6B6B-4D50-806F-59325F3882A4}" type="presOf" srcId="{334E36C6-C9E9-47DE-A773-06531B9523A9}" destId="{179C7352-B5BB-47A0-A7F3-B02010626F86}" srcOrd="0" destOrd="0" presId="urn:microsoft.com/office/officeart/2005/8/layout/default"/>
    <dgm:cxn modelId="{67D299E4-841D-4ADE-896A-E6BEB6C674B4}" type="presOf" srcId="{F78B3DC2-BE86-4A28-AA0C-9986578F7CB2}" destId="{B40B31CE-0BAA-45E1-B024-A4927C93932E}" srcOrd="0" destOrd="0" presId="urn:microsoft.com/office/officeart/2005/8/layout/default"/>
    <dgm:cxn modelId="{1F9B5D63-885D-492C-8A50-00C81FE95E56}" type="presOf" srcId="{59557076-3B3B-437C-98E5-D6B24A994552}" destId="{AAE4833C-2829-4424-8F59-4F1553D43E83}" srcOrd="0" destOrd="0" presId="urn:microsoft.com/office/officeart/2005/8/layout/default"/>
    <dgm:cxn modelId="{DCAC93EA-19E0-4AC0-A95F-A412051E0BCC}" type="presOf" srcId="{0840124E-7502-431F-AFC0-476666BB6C88}" destId="{94D2E728-60B7-4A34-8300-2EEF9808D4DD}" srcOrd="0" destOrd="0" presId="urn:microsoft.com/office/officeart/2005/8/layout/default"/>
    <dgm:cxn modelId="{F14F29E5-9DC8-4EF6-B8CE-D08847E5F5F6}" srcId="{F78B3DC2-BE86-4A28-AA0C-9986578F7CB2}" destId="{59557076-3B3B-437C-98E5-D6B24A994552}" srcOrd="2" destOrd="0" parTransId="{F4B8C61C-CCD8-454B-BDF4-63A305A8031B}" sibTransId="{4B615DA2-C99A-476A-B3A5-010A81A3F606}"/>
    <dgm:cxn modelId="{6648657D-2766-4920-9159-3C0BF49CD0A7}" srcId="{F78B3DC2-BE86-4A28-AA0C-9986578F7CB2}" destId="{334E36C6-C9E9-47DE-A773-06531B9523A9}" srcOrd="1" destOrd="0" parTransId="{8DD9BC84-5D75-4635-8046-D01A32AF8EBA}" sibTransId="{7020243C-C0FB-4015-9DC0-349622868395}"/>
    <dgm:cxn modelId="{4B2C2F14-9B9C-467E-92E1-357EADCB7F68}" type="presParOf" srcId="{B40B31CE-0BAA-45E1-B024-A4927C93932E}" destId="{94D2E728-60B7-4A34-8300-2EEF9808D4DD}" srcOrd="0" destOrd="0" presId="urn:microsoft.com/office/officeart/2005/8/layout/default"/>
    <dgm:cxn modelId="{73CA4D55-F371-4BF6-82F5-B5F16E43D276}" type="presParOf" srcId="{B40B31CE-0BAA-45E1-B024-A4927C93932E}" destId="{C18D7388-4B7A-49B7-996A-6B2F8B1702BF}" srcOrd="1" destOrd="0" presId="urn:microsoft.com/office/officeart/2005/8/layout/default"/>
    <dgm:cxn modelId="{0C838CA5-FB7F-4B0B-A409-5E40CDF6320E}" type="presParOf" srcId="{B40B31CE-0BAA-45E1-B024-A4927C93932E}" destId="{179C7352-B5BB-47A0-A7F3-B02010626F86}" srcOrd="2" destOrd="0" presId="urn:microsoft.com/office/officeart/2005/8/layout/default"/>
    <dgm:cxn modelId="{00F3EC33-0904-45EB-A9D6-2B55599956BB}" type="presParOf" srcId="{B40B31CE-0BAA-45E1-B024-A4927C93932E}" destId="{E5233A3D-EC88-4DEA-A673-CEAF72EC6F21}" srcOrd="3" destOrd="0" presId="urn:microsoft.com/office/officeart/2005/8/layout/default"/>
    <dgm:cxn modelId="{36A6D4DA-E10C-485D-A1BD-2E759ED7843E}" type="presParOf" srcId="{B40B31CE-0BAA-45E1-B024-A4927C93932E}" destId="{AAE4833C-2829-4424-8F59-4F1553D43E8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004828-E271-4C02-ACED-120813B4566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8041AE3-412E-4785-998F-CCD04C323B8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поддержка учебной деятельности детей в сети Интернет</a:t>
          </a:r>
          <a:endParaRPr lang="ru-RU" sz="2000" b="1" dirty="0">
            <a:solidFill>
              <a:schemeClr val="tx1"/>
            </a:solidFill>
          </a:endParaRPr>
        </a:p>
      </dgm:t>
    </dgm:pt>
    <dgm:pt modelId="{C36C2118-52F3-4E32-A96C-4895A601A34E}" type="parTrans" cxnId="{96D3A16F-56A5-4438-B1F7-E2DEADA7BBEE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F57F5F9D-C7C0-467C-BC19-F9E3EDE26CB1}" type="sibTrans" cxnId="{96D3A16F-56A5-4438-B1F7-E2DEADA7BBEE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5DD1BE0E-6561-4381-B5A3-AFFACFC9C7EC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дистанционное взаимодействие с коллегами и учениками</a:t>
          </a:r>
          <a:endParaRPr lang="ru-RU" sz="2000" b="1" dirty="0">
            <a:solidFill>
              <a:schemeClr val="tx1"/>
            </a:solidFill>
          </a:endParaRPr>
        </a:p>
      </dgm:t>
    </dgm:pt>
    <dgm:pt modelId="{38AAAE26-C7C2-418F-B16C-9178A5E1D907}" type="parTrans" cxnId="{D9998F43-E1FE-482C-8C23-ADED03D80F41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8052870D-0213-4140-969E-84064946D20C}" type="sibTrans" cxnId="{D9998F43-E1FE-482C-8C23-ADED03D80F41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876A8312-81CD-4C07-B63C-E5219CC5C32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обмен методическими материалами</a:t>
          </a:r>
          <a:endParaRPr lang="ru-RU" sz="2000" b="1" dirty="0">
            <a:solidFill>
              <a:schemeClr val="tx1"/>
            </a:solidFill>
          </a:endParaRPr>
        </a:p>
      </dgm:t>
    </dgm:pt>
    <dgm:pt modelId="{8D17F457-05C0-4F41-B490-E950DF38E5B9}" type="parTrans" cxnId="{46418F06-13AB-46F9-98B5-F3D258851C7E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0E549C7C-F26E-416F-822F-A1D1CF97B992}" type="sibTrans" cxnId="{46418F06-13AB-46F9-98B5-F3D258851C7E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B6FEA4CE-C844-4D36-BD2B-7FDB17D14FC4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обеспечение обратной связи</a:t>
          </a:r>
          <a:endParaRPr lang="ru-RU" sz="2000" b="1" dirty="0">
            <a:solidFill>
              <a:schemeClr val="tx1"/>
            </a:solidFill>
          </a:endParaRPr>
        </a:p>
      </dgm:t>
    </dgm:pt>
    <dgm:pt modelId="{AA273230-6519-4611-8C31-4C050CC1CC76}" type="parTrans" cxnId="{06AB2F67-746F-486B-A9B7-7F9E813597B6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9BEFE16A-38C7-4C2B-A12E-7832A184CE08}" type="sibTrans" cxnId="{06AB2F67-746F-486B-A9B7-7F9E813597B6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64F38174-FDB0-4EBA-8A88-5779B50212A8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реагирование на запросы родителей</a:t>
          </a:r>
          <a:endParaRPr lang="ru-RU" sz="2000" b="1" dirty="0">
            <a:solidFill>
              <a:schemeClr val="tx1"/>
            </a:solidFill>
          </a:endParaRPr>
        </a:p>
      </dgm:t>
    </dgm:pt>
    <dgm:pt modelId="{8CBE2619-806D-4804-9699-7A69667901BF}" type="parTrans" cxnId="{295F9393-73AB-4D7B-8193-B13B0E71DFE3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DD08A54A-7A53-435C-A4B4-7A24E8ED53EF}" type="sibTrans" cxnId="{295F9393-73AB-4D7B-8193-B13B0E71DFE3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FFEEC8A9-B907-42E5-9C5A-1176A59351B2}" type="pres">
      <dgm:prSet presAssocID="{8C004828-E271-4C02-ACED-120813B4566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5F09372-F116-4D65-A882-0C3092D2403D}" type="pres">
      <dgm:prSet presAssocID="{8C004828-E271-4C02-ACED-120813B4566C}" presName="Name1" presStyleCnt="0"/>
      <dgm:spPr/>
    </dgm:pt>
    <dgm:pt modelId="{3F51F791-7FCE-46F7-B44B-C083F69DEA05}" type="pres">
      <dgm:prSet presAssocID="{8C004828-E271-4C02-ACED-120813B4566C}" presName="cycle" presStyleCnt="0"/>
      <dgm:spPr/>
    </dgm:pt>
    <dgm:pt modelId="{EEAB33AC-5ED2-4876-AC82-68FAE07271B0}" type="pres">
      <dgm:prSet presAssocID="{8C004828-E271-4C02-ACED-120813B4566C}" presName="srcNode" presStyleLbl="node1" presStyleIdx="0" presStyleCnt="5"/>
      <dgm:spPr/>
    </dgm:pt>
    <dgm:pt modelId="{84E82072-D35A-40BB-84A5-9BB4856941F6}" type="pres">
      <dgm:prSet presAssocID="{8C004828-E271-4C02-ACED-120813B4566C}" presName="conn" presStyleLbl="parChTrans1D2" presStyleIdx="0" presStyleCnt="1"/>
      <dgm:spPr/>
      <dgm:t>
        <a:bodyPr/>
        <a:lstStyle/>
        <a:p>
          <a:endParaRPr lang="ru-RU"/>
        </a:p>
      </dgm:t>
    </dgm:pt>
    <dgm:pt modelId="{8F176E5B-EEDD-4F86-867E-006561E4AC76}" type="pres">
      <dgm:prSet presAssocID="{8C004828-E271-4C02-ACED-120813B4566C}" presName="extraNode" presStyleLbl="node1" presStyleIdx="0" presStyleCnt="5"/>
      <dgm:spPr/>
    </dgm:pt>
    <dgm:pt modelId="{C551E480-A2EA-4E0A-9DDA-1A7F04D6A04D}" type="pres">
      <dgm:prSet presAssocID="{8C004828-E271-4C02-ACED-120813B4566C}" presName="dstNode" presStyleLbl="node1" presStyleIdx="0" presStyleCnt="5"/>
      <dgm:spPr/>
    </dgm:pt>
    <dgm:pt modelId="{EFAC110E-E5B5-4122-8597-EF8C53CF1668}" type="pres">
      <dgm:prSet presAssocID="{18041AE3-412E-4785-998F-CCD04C323B84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699528-9514-4E4F-8FFD-53AF8738B09B}" type="pres">
      <dgm:prSet presAssocID="{18041AE3-412E-4785-998F-CCD04C323B84}" presName="accent_1" presStyleCnt="0"/>
      <dgm:spPr/>
    </dgm:pt>
    <dgm:pt modelId="{8340A8C9-17E9-4DAD-BDAE-C9CAC42EFF24}" type="pres">
      <dgm:prSet presAssocID="{18041AE3-412E-4785-998F-CCD04C323B84}" presName="accentRepeatNode" presStyleLbl="solidFgAcc1" presStyleIdx="0" presStyleCnt="5"/>
      <dgm:spPr>
        <a:solidFill>
          <a:srgbClr val="00B0F0"/>
        </a:solidFill>
      </dgm:spPr>
    </dgm:pt>
    <dgm:pt modelId="{2D265583-C8A8-409F-B584-298AE5D5C2CD}" type="pres">
      <dgm:prSet presAssocID="{B6FEA4CE-C844-4D36-BD2B-7FDB17D14FC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201ADF-8882-4156-A6A2-AC906F0B5AA8}" type="pres">
      <dgm:prSet presAssocID="{B6FEA4CE-C844-4D36-BD2B-7FDB17D14FC4}" presName="accent_2" presStyleCnt="0"/>
      <dgm:spPr/>
    </dgm:pt>
    <dgm:pt modelId="{3F2D2312-7F94-439F-97F5-5A429E12678E}" type="pres">
      <dgm:prSet presAssocID="{B6FEA4CE-C844-4D36-BD2B-7FDB17D14FC4}" presName="accentRepeatNode" presStyleLbl="solidFgAcc1" presStyleIdx="1" presStyleCnt="5"/>
      <dgm:spPr>
        <a:solidFill>
          <a:srgbClr val="99FF99"/>
        </a:solidFill>
      </dgm:spPr>
    </dgm:pt>
    <dgm:pt modelId="{F9555056-71EB-4064-8449-35F04EC1958A}" type="pres">
      <dgm:prSet presAssocID="{5DD1BE0E-6561-4381-B5A3-AFFACFC9C7E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F2C50-6A01-48A5-8F6B-9E3230C6CC8B}" type="pres">
      <dgm:prSet presAssocID="{5DD1BE0E-6561-4381-B5A3-AFFACFC9C7EC}" presName="accent_3" presStyleCnt="0"/>
      <dgm:spPr/>
    </dgm:pt>
    <dgm:pt modelId="{E2875985-F34B-4319-A2A1-1CAC8E9F5C84}" type="pres">
      <dgm:prSet presAssocID="{5DD1BE0E-6561-4381-B5A3-AFFACFC9C7EC}" presName="accentRepeatNode" presStyleLbl="solidFgAcc1" presStyleIdx="2" presStyleCnt="5"/>
      <dgm:spPr>
        <a:solidFill>
          <a:srgbClr val="00B050"/>
        </a:solidFill>
      </dgm:spPr>
    </dgm:pt>
    <dgm:pt modelId="{8917B5CD-E5C3-441D-9B43-C821966D1B6D}" type="pres">
      <dgm:prSet presAssocID="{64F38174-FDB0-4EBA-8A88-5779B50212A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BD4E6-0708-48B4-92EF-58E42FE8848E}" type="pres">
      <dgm:prSet presAssocID="{64F38174-FDB0-4EBA-8A88-5779B50212A8}" presName="accent_4" presStyleCnt="0"/>
      <dgm:spPr/>
    </dgm:pt>
    <dgm:pt modelId="{46255283-4983-48EF-AC45-FB258FC49AB7}" type="pres">
      <dgm:prSet presAssocID="{64F38174-FDB0-4EBA-8A88-5779B50212A8}" presName="accentRepeatNode" presStyleLbl="solidFgAcc1" presStyleIdx="3" presStyleCnt="5"/>
      <dgm:spPr>
        <a:solidFill>
          <a:srgbClr val="FFFF00"/>
        </a:solidFill>
      </dgm:spPr>
    </dgm:pt>
    <dgm:pt modelId="{A2C0EC91-C3D8-4031-9315-8452F099DA7B}" type="pres">
      <dgm:prSet presAssocID="{876A8312-81CD-4C07-B63C-E5219CC5C32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8CD3B-55B7-424F-A69A-B44C5EC6F339}" type="pres">
      <dgm:prSet presAssocID="{876A8312-81CD-4C07-B63C-E5219CC5C324}" presName="accent_5" presStyleCnt="0"/>
      <dgm:spPr/>
    </dgm:pt>
    <dgm:pt modelId="{6F98C776-37A5-4A2F-B554-0EB94F381E62}" type="pres">
      <dgm:prSet presAssocID="{876A8312-81CD-4C07-B63C-E5219CC5C324}" presName="accentRepeatNode" presStyleLbl="solidFgAcc1" presStyleIdx="4" presStyleCnt="5"/>
      <dgm:spPr>
        <a:solidFill>
          <a:schemeClr val="accent6">
            <a:lumMod val="75000"/>
          </a:schemeClr>
        </a:solidFill>
      </dgm:spPr>
    </dgm:pt>
  </dgm:ptLst>
  <dgm:cxnLst>
    <dgm:cxn modelId="{06AB2F67-746F-486B-A9B7-7F9E813597B6}" srcId="{8C004828-E271-4C02-ACED-120813B4566C}" destId="{B6FEA4CE-C844-4D36-BD2B-7FDB17D14FC4}" srcOrd="1" destOrd="0" parTransId="{AA273230-6519-4611-8C31-4C050CC1CC76}" sibTransId="{9BEFE16A-38C7-4C2B-A12E-7832A184CE08}"/>
    <dgm:cxn modelId="{7E11F86E-74C2-4BEF-BDC7-02B491675F87}" type="presOf" srcId="{B6FEA4CE-C844-4D36-BD2B-7FDB17D14FC4}" destId="{2D265583-C8A8-409F-B584-298AE5D5C2CD}" srcOrd="0" destOrd="0" presId="urn:microsoft.com/office/officeart/2008/layout/VerticalCurvedList"/>
    <dgm:cxn modelId="{A990A3D8-DD3F-4B4A-912C-6BDFC6EEA16E}" type="presOf" srcId="{5DD1BE0E-6561-4381-B5A3-AFFACFC9C7EC}" destId="{F9555056-71EB-4064-8449-35F04EC1958A}" srcOrd="0" destOrd="0" presId="urn:microsoft.com/office/officeart/2008/layout/VerticalCurvedList"/>
    <dgm:cxn modelId="{03FA4425-0C94-460F-AF53-A68EB6A6D598}" type="presOf" srcId="{64F38174-FDB0-4EBA-8A88-5779B50212A8}" destId="{8917B5CD-E5C3-441D-9B43-C821966D1B6D}" srcOrd="0" destOrd="0" presId="urn:microsoft.com/office/officeart/2008/layout/VerticalCurvedList"/>
    <dgm:cxn modelId="{9D88025C-7520-4880-AF49-523E7B1EBAB1}" type="presOf" srcId="{18041AE3-412E-4785-998F-CCD04C323B84}" destId="{EFAC110E-E5B5-4122-8597-EF8C53CF1668}" srcOrd="0" destOrd="0" presId="urn:microsoft.com/office/officeart/2008/layout/VerticalCurvedList"/>
    <dgm:cxn modelId="{46418F06-13AB-46F9-98B5-F3D258851C7E}" srcId="{8C004828-E271-4C02-ACED-120813B4566C}" destId="{876A8312-81CD-4C07-B63C-E5219CC5C324}" srcOrd="4" destOrd="0" parTransId="{8D17F457-05C0-4F41-B490-E950DF38E5B9}" sibTransId="{0E549C7C-F26E-416F-822F-A1D1CF97B992}"/>
    <dgm:cxn modelId="{257C1856-CBBD-453B-92AC-F501E64DAF62}" type="presOf" srcId="{F57F5F9D-C7C0-467C-BC19-F9E3EDE26CB1}" destId="{84E82072-D35A-40BB-84A5-9BB4856941F6}" srcOrd="0" destOrd="0" presId="urn:microsoft.com/office/officeart/2008/layout/VerticalCurvedList"/>
    <dgm:cxn modelId="{D9998F43-E1FE-482C-8C23-ADED03D80F41}" srcId="{8C004828-E271-4C02-ACED-120813B4566C}" destId="{5DD1BE0E-6561-4381-B5A3-AFFACFC9C7EC}" srcOrd="2" destOrd="0" parTransId="{38AAAE26-C7C2-418F-B16C-9178A5E1D907}" sibTransId="{8052870D-0213-4140-969E-84064946D20C}"/>
    <dgm:cxn modelId="{295F9393-73AB-4D7B-8193-B13B0E71DFE3}" srcId="{8C004828-E271-4C02-ACED-120813B4566C}" destId="{64F38174-FDB0-4EBA-8A88-5779B50212A8}" srcOrd="3" destOrd="0" parTransId="{8CBE2619-806D-4804-9699-7A69667901BF}" sibTransId="{DD08A54A-7A53-435C-A4B4-7A24E8ED53EF}"/>
    <dgm:cxn modelId="{96D3A16F-56A5-4438-B1F7-E2DEADA7BBEE}" srcId="{8C004828-E271-4C02-ACED-120813B4566C}" destId="{18041AE3-412E-4785-998F-CCD04C323B84}" srcOrd="0" destOrd="0" parTransId="{C36C2118-52F3-4E32-A96C-4895A601A34E}" sibTransId="{F57F5F9D-C7C0-467C-BC19-F9E3EDE26CB1}"/>
    <dgm:cxn modelId="{1DCC5002-0EBB-429B-B3C2-F59CA5167E22}" type="presOf" srcId="{876A8312-81CD-4C07-B63C-E5219CC5C324}" destId="{A2C0EC91-C3D8-4031-9315-8452F099DA7B}" srcOrd="0" destOrd="0" presId="urn:microsoft.com/office/officeart/2008/layout/VerticalCurvedList"/>
    <dgm:cxn modelId="{D2C62D4A-5608-4D4E-9581-7B1B58017849}" type="presOf" srcId="{8C004828-E271-4C02-ACED-120813B4566C}" destId="{FFEEC8A9-B907-42E5-9C5A-1176A59351B2}" srcOrd="0" destOrd="0" presId="urn:microsoft.com/office/officeart/2008/layout/VerticalCurvedList"/>
    <dgm:cxn modelId="{A9E848AB-EC02-4D03-BF46-4B4738E93D04}" type="presParOf" srcId="{FFEEC8A9-B907-42E5-9C5A-1176A59351B2}" destId="{35F09372-F116-4D65-A882-0C3092D2403D}" srcOrd="0" destOrd="0" presId="urn:microsoft.com/office/officeart/2008/layout/VerticalCurvedList"/>
    <dgm:cxn modelId="{7BCD8B65-F21E-44B6-84EB-187A1CEA3985}" type="presParOf" srcId="{35F09372-F116-4D65-A882-0C3092D2403D}" destId="{3F51F791-7FCE-46F7-B44B-C083F69DEA05}" srcOrd="0" destOrd="0" presId="urn:microsoft.com/office/officeart/2008/layout/VerticalCurvedList"/>
    <dgm:cxn modelId="{64F24052-B69B-442B-9D0F-B54CEAA9A7F7}" type="presParOf" srcId="{3F51F791-7FCE-46F7-B44B-C083F69DEA05}" destId="{EEAB33AC-5ED2-4876-AC82-68FAE07271B0}" srcOrd="0" destOrd="0" presId="urn:microsoft.com/office/officeart/2008/layout/VerticalCurvedList"/>
    <dgm:cxn modelId="{7C0BF529-B6A3-4AFF-953E-717FBDB4BF40}" type="presParOf" srcId="{3F51F791-7FCE-46F7-B44B-C083F69DEA05}" destId="{84E82072-D35A-40BB-84A5-9BB4856941F6}" srcOrd="1" destOrd="0" presId="urn:microsoft.com/office/officeart/2008/layout/VerticalCurvedList"/>
    <dgm:cxn modelId="{26B5DF0B-8927-4BD8-9454-0F5482BDB41C}" type="presParOf" srcId="{3F51F791-7FCE-46F7-B44B-C083F69DEA05}" destId="{8F176E5B-EEDD-4F86-867E-006561E4AC76}" srcOrd="2" destOrd="0" presId="urn:microsoft.com/office/officeart/2008/layout/VerticalCurvedList"/>
    <dgm:cxn modelId="{8DAEF556-4CA1-47A1-906F-490B46E7AD45}" type="presParOf" srcId="{3F51F791-7FCE-46F7-B44B-C083F69DEA05}" destId="{C551E480-A2EA-4E0A-9DDA-1A7F04D6A04D}" srcOrd="3" destOrd="0" presId="urn:microsoft.com/office/officeart/2008/layout/VerticalCurvedList"/>
    <dgm:cxn modelId="{308005D6-C86C-43FE-AAF7-71ED94CAE589}" type="presParOf" srcId="{35F09372-F116-4D65-A882-0C3092D2403D}" destId="{EFAC110E-E5B5-4122-8597-EF8C53CF1668}" srcOrd="1" destOrd="0" presId="urn:microsoft.com/office/officeart/2008/layout/VerticalCurvedList"/>
    <dgm:cxn modelId="{87F05707-8CA6-4F58-A489-FE87CC30A352}" type="presParOf" srcId="{35F09372-F116-4D65-A882-0C3092D2403D}" destId="{36699528-9514-4E4F-8FFD-53AF8738B09B}" srcOrd="2" destOrd="0" presId="urn:microsoft.com/office/officeart/2008/layout/VerticalCurvedList"/>
    <dgm:cxn modelId="{D7659F73-66C8-495A-A2E9-4B37FF6DE4FE}" type="presParOf" srcId="{36699528-9514-4E4F-8FFD-53AF8738B09B}" destId="{8340A8C9-17E9-4DAD-BDAE-C9CAC42EFF24}" srcOrd="0" destOrd="0" presId="urn:microsoft.com/office/officeart/2008/layout/VerticalCurvedList"/>
    <dgm:cxn modelId="{3BD32826-7E9F-404C-8B06-F95F5074AD64}" type="presParOf" srcId="{35F09372-F116-4D65-A882-0C3092D2403D}" destId="{2D265583-C8A8-409F-B584-298AE5D5C2CD}" srcOrd="3" destOrd="0" presId="urn:microsoft.com/office/officeart/2008/layout/VerticalCurvedList"/>
    <dgm:cxn modelId="{0D743FBC-A4BC-4ED3-8CB7-EADB8AC4E761}" type="presParOf" srcId="{35F09372-F116-4D65-A882-0C3092D2403D}" destId="{7C201ADF-8882-4156-A6A2-AC906F0B5AA8}" srcOrd="4" destOrd="0" presId="urn:microsoft.com/office/officeart/2008/layout/VerticalCurvedList"/>
    <dgm:cxn modelId="{EC54649F-9F4B-4A2C-8CEF-A9B1C41652CC}" type="presParOf" srcId="{7C201ADF-8882-4156-A6A2-AC906F0B5AA8}" destId="{3F2D2312-7F94-439F-97F5-5A429E12678E}" srcOrd="0" destOrd="0" presId="urn:microsoft.com/office/officeart/2008/layout/VerticalCurvedList"/>
    <dgm:cxn modelId="{E7EB842A-A5E7-4E87-81C6-1D073D236473}" type="presParOf" srcId="{35F09372-F116-4D65-A882-0C3092D2403D}" destId="{F9555056-71EB-4064-8449-35F04EC1958A}" srcOrd="5" destOrd="0" presId="urn:microsoft.com/office/officeart/2008/layout/VerticalCurvedList"/>
    <dgm:cxn modelId="{3CD2F168-E66F-4E65-8F09-34F7976E6C0A}" type="presParOf" srcId="{35F09372-F116-4D65-A882-0C3092D2403D}" destId="{890F2C50-6A01-48A5-8F6B-9E3230C6CC8B}" srcOrd="6" destOrd="0" presId="urn:microsoft.com/office/officeart/2008/layout/VerticalCurvedList"/>
    <dgm:cxn modelId="{DDA85A0E-976B-4692-B173-773CE1147D72}" type="presParOf" srcId="{890F2C50-6A01-48A5-8F6B-9E3230C6CC8B}" destId="{E2875985-F34B-4319-A2A1-1CAC8E9F5C84}" srcOrd="0" destOrd="0" presId="urn:microsoft.com/office/officeart/2008/layout/VerticalCurvedList"/>
    <dgm:cxn modelId="{2474C624-14C6-4DAA-9A46-11B15E6BF416}" type="presParOf" srcId="{35F09372-F116-4D65-A882-0C3092D2403D}" destId="{8917B5CD-E5C3-441D-9B43-C821966D1B6D}" srcOrd="7" destOrd="0" presId="urn:microsoft.com/office/officeart/2008/layout/VerticalCurvedList"/>
    <dgm:cxn modelId="{4C71B59A-7186-457C-9AF6-880DA8E8A375}" type="presParOf" srcId="{35F09372-F116-4D65-A882-0C3092D2403D}" destId="{7BDBD4E6-0708-48B4-92EF-58E42FE8848E}" srcOrd="8" destOrd="0" presId="urn:microsoft.com/office/officeart/2008/layout/VerticalCurvedList"/>
    <dgm:cxn modelId="{17CAA42A-0A2C-43E8-B663-FF5D4B2F5B4F}" type="presParOf" srcId="{7BDBD4E6-0708-48B4-92EF-58E42FE8848E}" destId="{46255283-4983-48EF-AC45-FB258FC49AB7}" srcOrd="0" destOrd="0" presId="urn:microsoft.com/office/officeart/2008/layout/VerticalCurvedList"/>
    <dgm:cxn modelId="{16952429-522D-4691-A59E-E50239063A22}" type="presParOf" srcId="{35F09372-F116-4D65-A882-0C3092D2403D}" destId="{A2C0EC91-C3D8-4031-9315-8452F099DA7B}" srcOrd="9" destOrd="0" presId="urn:microsoft.com/office/officeart/2008/layout/VerticalCurvedList"/>
    <dgm:cxn modelId="{E3CB1A89-EFBE-488A-B254-5C6B34EE7AE8}" type="presParOf" srcId="{35F09372-F116-4D65-A882-0C3092D2403D}" destId="{0E78CD3B-55B7-424F-A69A-B44C5EC6F339}" srcOrd="10" destOrd="0" presId="urn:microsoft.com/office/officeart/2008/layout/VerticalCurvedList"/>
    <dgm:cxn modelId="{9F45921E-ADF7-482D-8476-10D352BB84E3}" type="presParOf" srcId="{0E78CD3B-55B7-424F-A69A-B44C5EC6F339}" destId="{6F98C776-37A5-4A2F-B554-0EB94F381E6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BFFF7-F192-4605-AF3F-A581BDAF08E3}">
      <dsp:nvSpPr>
        <dsp:cNvPr id="0" name=""/>
        <dsp:cNvSpPr/>
      </dsp:nvSpPr>
      <dsp:spPr>
        <a:xfrm>
          <a:off x="154361" y="1047"/>
          <a:ext cx="3479899" cy="20879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Сетевое взаимодействие </a:t>
          </a:r>
          <a:r>
            <a:rPr lang="ru-RU" sz="1800" b="0" kern="1200" dirty="0" smtClean="0">
              <a:solidFill>
                <a:schemeClr val="tx1"/>
              </a:solidFill>
            </a:rPr>
            <a:t>в образовании - это сложный механизм, благодаря которому происходит </a:t>
          </a:r>
          <a:r>
            <a:rPr lang="ru-RU" sz="1800" b="1" kern="1200" dirty="0" smtClean="0">
              <a:solidFill>
                <a:schemeClr val="tx1"/>
              </a:solidFill>
            </a:rPr>
            <a:t>вовлечение сразу нескольких организаций в учебный или внеурочный процесс. </a:t>
          </a:r>
        </a:p>
      </dsp:txBody>
      <dsp:txXfrm>
        <a:off x="154361" y="1047"/>
        <a:ext cx="3479899" cy="2087939"/>
      </dsp:txXfrm>
    </dsp:sp>
    <dsp:sp modelId="{71A15872-E9A1-42EB-95EC-E6CE2FE56FB4}">
      <dsp:nvSpPr>
        <dsp:cNvPr id="0" name=""/>
        <dsp:cNvSpPr/>
      </dsp:nvSpPr>
      <dsp:spPr>
        <a:xfrm>
          <a:off x="3982250" y="1047"/>
          <a:ext cx="4092987" cy="2087939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</a:rPr>
            <a:t>Сетевое взаимодействие в образовательном пространстве </a:t>
          </a:r>
          <a:r>
            <a:rPr lang="ru-RU" sz="1800" b="0" kern="1200" dirty="0" smtClean="0">
              <a:solidFill>
                <a:schemeClr val="tx1"/>
              </a:solidFill>
            </a:rPr>
            <a:t>– это специально сформированные </a:t>
          </a:r>
          <a:r>
            <a:rPr lang="ru-RU" sz="1800" b="1" kern="1200" dirty="0" smtClean="0">
              <a:solidFill>
                <a:schemeClr val="tx1"/>
              </a:solidFill>
            </a:rPr>
            <a:t>образовательные сети </a:t>
          </a:r>
          <a:r>
            <a:rPr lang="ru-RU" sz="1800" b="0" kern="1200" dirty="0" smtClean="0">
              <a:solidFill>
                <a:schemeClr val="tx1"/>
              </a:solidFill>
            </a:rPr>
            <a:t>образовательных учреждений, направленные на повышение доступности и качества образования</a:t>
          </a:r>
          <a:r>
            <a:rPr lang="ru-RU" sz="1800" b="1" kern="1200" dirty="0" smtClean="0">
              <a:solidFill>
                <a:schemeClr val="tx1"/>
              </a:solidFill>
            </a:rPr>
            <a:t>.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982250" y="1047"/>
        <a:ext cx="4092987" cy="2087939"/>
      </dsp:txXfrm>
    </dsp:sp>
    <dsp:sp modelId="{E30F18B3-715B-42FA-A67B-6A3E4C73675C}">
      <dsp:nvSpPr>
        <dsp:cNvPr id="0" name=""/>
        <dsp:cNvSpPr/>
      </dsp:nvSpPr>
      <dsp:spPr>
        <a:xfrm>
          <a:off x="154361" y="2347445"/>
          <a:ext cx="3479899" cy="208793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Современные сети </a:t>
          </a:r>
          <a:r>
            <a:rPr lang="ru-RU" sz="1800" b="0" kern="1200" dirty="0" smtClean="0">
              <a:solidFill>
                <a:schemeClr val="tx1"/>
              </a:solidFill>
            </a:rPr>
            <a:t>могут быть представлены как</a:t>
          </a:r>
          <a:r>
            <a:rPr lang="ru-RU" sz="1800" b="1" kern="1200" dirty="0" smtClean="0">
              <a:solidFill>
                <a:schemeClr val="tx1"/>
              </a:solidFill>
            </a:rPr>
            <a:t> совокупность </a:t>
          </a:r>
          <a:r>
            <a:rPr lang="ru-RU" sz="1800" b="0" kern="1200" dirty="0" smtClean="0">
              <a:solidFill>
                <a:schemeClr val="tx1"/>
              </a:solidFill>
            </a:rPr>
            <a:t>нескольких</a:t>
          </a:r>
          <a:r>
            <a:rPr lang="ru-RU" sz="1800" b="1" kern="1200" dirty="0" smtClean="0">
              <a:solidFill>
                <a:schemeClr val="tx1"/>
              </a:solidFill>
            </a:rPr>
            <a:t> взаимодействующих </a:t>
          </a:r>
          <a:r>
            <a:rPr lang="ru-RU" sz="1800" b="0" kern="1200" dirty="0" smtClean="0">
              <a:solidFill>
                <a:schemeClr val="tx1"/>
              </a:solidFill>
            </a:rPr>
            <a:t>между собой</a:t>
          </a:r>
          <a:r>
            <a:rPr lang="ru-RU" sz="1800" b="1" kern="1200" dirty="0" smtClean="0">
              <a:solidFill>
                <a:schemeClr val="tx1"/>
              </a:solidFill>
            </a:rPr>
            <a:t> учебных заведений, </a:t>
          </a:r>
          <a:r>
            <a:rPr lang="ru-RU" sz="1800" b="0" kern="1200" dirty="0" smtClean="0">
              <a:solidFill>
                <a:schemeClr val="tx1"/>
              </a:solidFill>
            </a:rPr>
            <a:t>которые реализуют разнообразные</a:t>
          </a:r>
          <a:r>
            <a:rPr lang="ru-RU" sz="1800" b="1" kern="1200" dirty="0" smtClean="0">
              <a:solidFill>
                <a:schemeClr val="tx1"/>
              </a:solidFill>
            </a:rPr>
            <a:t> учебные программы, сетевые проекты, продукты и т.д.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54361" y="2347445"/>
        <a:ext cx="3479899" cy="20879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03F8F-6AF5-41FB-AF63-0EC30244F95D}">
      <dsp:nvSpPr>
        <dsp:cNvPr id="0" name=""/>
        <dsp:cNvSpPr/>
      </dsp:nvSpPr>
      <dsp:spPr>
        <a:xfrm>
          <a:off x="475" y="1887342"/>
          <a:ext cx="2165434" cy="10827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mtClean="0"/>
            <a:t>Методики дистанционного обучения</a:t>
          </a:r>
          <a:endParaRPr lang="ru-RU" sz="1900" b="1" kern="1200" dirty="0"/>
        </a:p>
      </dsp:txBody>
      <dsp:txXfrm>
        <a:off x="32187" y="1919054"/>
        <a:ext cx="2102010" cy="1019293"/>
      </dsp:txXfrm>
    </dsp:sp>
    <dsp:sp modelId="{634F7DA8-BE41-42DB-A7F8-BD29ED22A065}">
      <dsp:nvSpPr>
        <dsp:cNvPr id="0" name=""/>
        <dsp:cNvSpPr/>
      </dsp:nvSpPr>
      <dsp:spPr>
        <a:xfrm rot="19457599">
          <a:off x="2065648" y="2097359"/>
          <a:ext cx="1066696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1066696" y="2006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solidFill>
              <a:schemeClr val="tx1"/>
            </a:solidFill>
          </a:endParaRPr>
        </a:p>
      </dsp:txBody>
      <dsp:txXfrm>
        <a:off x="2572328" y="2090752"/>
        <a:ext cx="53334" cy="53334"/>
      </dsp:txXfrm>
    </dsp:sp>
    <dsp:sp modelId="{414FE1A7-B563-4103-922E-641B2838DE43}">
      <dsp:nvSpPr>
        <dsp:cNvPr id="0" name=""/>
        <dsp:cNvSpPr/>
      </dsp:nvSpPr>
      <dsp:spPr>
        <a:xfrm>
          <a:off x="3032082" y="1264780"/>
          <a:ext cx="2165434" cy="10827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</a:rPr>
            <a:t>синхронного</a:t>
          </a:r>
          <a:r>
            <a:rPr lang="ru-RU" sz="1900" b="1" kern="1200" dirty="0" smtClean="0"/>
            <a:t> дистанционного обучения</a:t>
          </a:r>
        </a:p>
      </dsp:txBody>
      <dsp:txXfrm>
        <a:off x="3063794" y="1296492"/>
        <a:ext cx="2102010" cy="1019293"/>
      </dsp:txXfrm>
    </dsp:sp>
    <dsp:sp modelId="{BC1DA786-40CC-48E5-8299-073D9BB4715B}">
      <dsp:nvSpPr>
        <dsp:cNvPr id="0" name=""/>
        <dsp:cNvSpPr/>
      </dsp:nvSpPr>
      <dsp:spPr>
        <a:xfrm>
          <a:off x="5197517" y="1786078"/>
          <a:ext cx="866173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866173" y="2006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solidFill>
              <a:schemeClr val="tx1"/>
            </a:solidFill>
          </a:endParaRPr>
        </a:p>
      </dsp:txBody>
      <dsp:txXfrm>
        <a:off x="5608949" y="1784484"/>
        <a:ext cx="43308" cy="43308"/>
      </dsp:txXfrm>
    </dsp:sp>
    <dsp:sp modelId="{08FC1DEF-80CC-44FA-A56C-7B2346E9EB0F}">
      <dsp:nvSpPr>
        <dsp:cNvPr id="0" name=""/>
        <dsp:cNvSpPr/>
      </dsp:nvSpPr>
      <dsp:spPr>
        <a:xfrm>
          <a:off x="6063690" y="1264780"/>
          <a:ext cx="2165434" cy="10827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преподаватель и  ученики общаются </a:t>
          </a:r>
          <a:r>
            <a:rPr lang="ru-RU" sz="1900" b="1" kern="1200" dirty="0" smtClean="0">
              <a:solidFill>
                <a:srgbClr val="002060"/>
              </a:solidFill>
            </a:rPr>
            <a:t>онлайн</a:t>
          </a:r>
          <a:endParaRPr lang="ru-RU" sz="1900" b="1" kern="1200" dirty="0">
            <a:solidFill>
              <a:srgbClr val="002060"/>
            </a:solidFill>
          </a:endParaRPr>
        </a:p>
      </dsp:txBody>
      <dsp:txXfrm>
        <a:off x="6095402" y="1296492"/>
        <a:ext cx="2102010" cy="1019293"/>
      </dsp:txXfrm>
    </dsp:sp>
    <dsp:sp modelId="{3A6D6CB0-2CAC-4463-8295-FEA82275404E}">
      <dsp:nvSpPr>
        <dsp:cNvPr id="0" name=""/>
        <dsp:cNvSpPr/>
      </dsp:nvSpPr>
      <dsp:spPr>
        <a:xfrm rot="2142401">
          <a:off x="2065648" y="2719921"/>
          <a:ext cx="1066696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1066696" y="2006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solidFill>
              <a:schemeClr val="tx1"/>
            </a:solidFill>
          </a:endParaRPr>
        </a:p>
      </dsp:txBody>
      <dsp:txXfrm>
        <a:off x="2572328" y="2713315"/>
        <a:ext cx="53334" cy="53334"/>
      </dsp:txXfrm>
    </dsp:sp>
    <dsp:sp modelId="{F95056BA-620B-447A-9CDC-0CE7A8378D9D}">
      <dsp:nvSpPr>
        <dsp:cNvPr id="0" name=""/>
        <dsp:cNvSpPr/>
      </dsp:nvSpPr>
      <dsp:spPr>
        <a:xfrm>
          <a:off x="3032082" y="2509905"/>
          <a:ext cx="2165434" cy="10827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</a:rPr>
            <a:t>асинхронного</a:t>
          </a:r>
          <a:r>
            <a:rPr lang="ru-RU" sz="1900" b="1" kern="1200" dirty="0" smtClean="0"/>
            <a:t> дистанционного обучения</a:t>
          </a:r>
          <a:endParaRPr lang="ru-RU" sz="1900" b="1" kern="1200" dirty="0"/>
        </a:p>
      </dsp:txBody>
      <dsp:txXfrm>
        <a:off x="3063794" y="2541617"/>
        <a:ext cx="2102010" cy="1019293"/>
      </dsp:txXfrm>
    </dsp:sp>
    <dsp:sp modelId="{9E3EE659-AE11-47A2-920C-56CD077B6EF0}">
      <dsp:nvSpPr>
        <dsp:cNvPr id="0" name=""/>
        <dsp:cNvSpPr/>
      </dsp:nvSpPr>
      <dsp:spPr>
        <a:xfrm>
          <a:off x="5197517" y="3031202"/>
          <a:ext cx="866173" cy="40122"/>
        </a:xfrm>
        <a:custGeom>
          <a:avLst/>
          <a:gdLst/>
          <a:ahLst/>
          <a:cxnLst/>
          <a:rect l="0" t="0" r="0" b="0"/>
          <a:pathLst>
            <a:path>
              <a:moveTo>
                <a:pt x="0" y="20061"/>
              </a:moveTo>
              <a:lnTo>
                <a:pt x="866173" y="2006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solidFill>
              <a:schemeClr val="tx1"/>
            </a:solidFill>
          </a:endParaRPr>
        </a:p>
      </dsp:txBody>
      <dsp:txXfrm>
        <a:off x="5608949" y="3029609"/>
        <a:ext cx="43308" cy="43308"/>
      </dsp:txXfrm>
    </dsp:sp>
    <dsp:sp modelId="{A4ECC5DE-2DC7-43FD-88DF-F0C7C9C2C190}">
      <dsp:nvSpPr>
        <dsp:cNvPr id="0" name=""/>
        <dsp:cNvSpPr/>
      </dsp:nvSpPr>
      <dsp:spPr>
        <a:xfrm>
          <a:off x="6063690" y="2509905"/>
          <a:ext cx="2165434" cy="10827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преподаватель и  ученики общаются </a:t>
          </a:r>
          <a:r>
            <a:rPr lang="ru-RU" sz="1900" b="1" kern="1200" dirty="0" smtClean="0">
              <a:solidFill>
                <a:srgbClr val="002060"/>
              </a:solidFill>
            </a:rPr>
            <a:t>офлайн</a:t>
          </a:r>
          <a:r>
            <a:rPr lang="ru-RU" sz="1900" b="1" kern="1200" dirty="0" smtClean="0"/>
            <a:t>.</a:t>
          </a:r>
          <a:endParaRPr lang="ru-RU" sz="1900" b="1" kern="1200" dirty="0"/>
        </a:p>
      </dsp:txBody>
      <dsp:txXfrm>
        <a:off x="6095402" y="2541617"/>
        <a:ext cx="2102010" cy="10192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65345-0B76-4F01-A700-4D5CA75EC56A}">
      <dsp:nvSpPr>
        <dsp:cNvPr id="0" name=""/>
        <dsp:cNvSpPr/>
      </dsp:nvSpPr>
      <dsp:spPr>
        <a:xfrm>
          <a:off x="1152134" y="0"/>
          <a:ext cx="2956323" cy="7972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solidFill>
                <a:schemeClr val="tx1"/>
              </a:solidFill>
            </a:rPr>
            <a:t>Проектирование урока:</a:t>
          </a:r>
          <a:endParaRPr lang="ru-RU" sz="2800" b="1" kern="1200">
            <a:solidFill>
              <a:schemeClr val="tx1"/>
            </a:solidFill>
          </a:endParaRPr>
        </a:p>
      </dsp:txBody>
      <dsp:txXfrm>
        <a:off x="1152134" y="0"/>
        <a:ext cx="2956323" cy="797219"/>
      </dsp:txXfrm>
    </dsp:sp>
    <dsp:sp modelId="{9AAACA4F-FD63-423A-8DD8-CA6E9E436FF9}">
      <dsp:nvSpPr>
        <dsp:cNvPr id="0" name=""/>
        <dsp:cNvSpPr/>
      </dsp:nvSpPr>
      <dsp:spPr>
        <a:xfrm>
          <a:off x="348169" y="946777"/>
          <a:ext cx="1954025" cy="709405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- подготовка конспекта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48169" y="946777"/>
        <a:ext cx="1954025" cy="709405"/>
      </dsp:txXfrm>
    </dsp:sp>
    <dsp:sp modelId="{482338F1-95CC-4FE7-9657-EE5C4510D76C}">
      <dsp:nvSpPr>
        <dsp:cNvPr id="0" name=""/>
        <dsp:cNvSpPr/>
      </dsp:nvSpPr>
      <dsp:spPr>
        <a:xfrm>
          <a:off x="2592290" y="1027603"/>
          <a:ext cx="1954025" cy="628578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- разработка схемы урока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592290" y="1027603"/>
        <a:ext cx="1954025" cy="628578"/>
      </dsp:txXfrm>
    </dsp:sp>
    <dsp:sp modelId="{9F9CE7F2-9065-4021-A849-465CFBBB032C}">
      <dsp:nvSpPr>
        <dsp:cNvPr id="0" name=""/>
        <dsp:cNvSpPr/>
      </dsp:nvSpPr>
      <dsp:spPr>
        <a:xfrm>
          <a:off x="360030" y="1872207"/>
          <a:ext cx="1954025" cy="1172415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- подготовка учебных материалов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60030" y="1872207"/>
        <a:ext cx="1954025" cy="1172415"/>
      </dsp:txXfrm>
    </dsp:sp>
    <dsp:sp modelId="{D8296D56-0586-426A-9C95-ED6DDC35C49D}">
      <dsp:nvSpPr>
        <dsp:cNvPr id="0" name=""/>
        <dsp:cNvSpPr/>
      </dsp:nvSpPr>
      <dsp:spPr>
        <a:xfrm>
          <a:off x="2520284" y="1872207"/>
          <a:ext cx="1954025" cy="1172415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- отбор электронно-образовательных ресурсов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520284" y="1872207"/>
        <a:ext cx="1954025" cy="11724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B73B7-D45F-4456-A9A6-D17E6DC5AA70}">
      <dsp:nvSpPr>
        <dsp:cNvPr id="0" name=""/>
        <dsp:cNvSpPr/>
      </dsp:nvSpPr>
      <dsp:spPr>
        <a:xfrm>
          <a:off x="22628" y="111537"/>
          <a:ext cx="4126572" cy="7412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solidFill>
                <a:schemeClr val="tx1"/>
              </a:solidFill>
            </a:rPr>
            <a:t>Проведение урока:</a:t>
          </a:r>
          <a:endParaRPr lang="ru-RU" sz="2800" b="1" kern="1200">
            <a:solidFill>
              <a:schemeClr val="tx1"/>
            </a:solidFill>
          </a:endParaRPr>
        </a:p>
      </dsp:txBody>
      <dsp:txXfrm>
        <a:off x="22628" y="111537"/>
        <a:ext cx="4126572" cy="741213"/>
      </dsp:txXfrm>
    </dsp:sp>
    <dsp:sp modelId="{49D643B4-7F0D-46CA-A426-674F15318D94}">
      <dsp:nvSpPr>
        <dsp:cNvPr id="0" name=""/>
        <dsp:cNvSpPr/>
      </dsp:nvSpPr>
      <dsp:spPr>
        <a:xfrm>
          <a:off x="9074" y="1168963"/>
          <a:ext cx="1980149" cy="821076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- управление деятельностью учеников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9074" y="1168963"/>
        <a:ext cx="1980149" cy="821076"/>
      </dsp:txXfrm>
    </dsp:sp>
    <dsp:sp modelId="{52A4E074-E32F-498E-9794-246F18573EF8}">
      <dsp:nvSpPr>
        <dsp:cNvPr id="0" name=""/>
        <dsp:cNvSpPr/>
      </dsp:nvSpPr>
      <dsp:spPr>
        <a:xfrm>
          <a:off x="2187239" y="1136225"/>
          <a:ext cx="1980149" cy="886552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- контроль результатов их деятельности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187239" y="1136225"/>
        <a:ext cx="1980149" cy="886552"/>
      </dsp:txXfrm>
    </dsp:sp>
    <dsp:sp modelId="{09D60213-8E5E-4137-B5BA-DB96C13DF58F}">
      <dsp:nvSpPr>
        <dsp:cNvPr id="0" name=""/>
        <dsp:cNvSpPr/>
      </dsp:nvSpPr>
      <dsp:spPr>
        <a:xfrm>
          <a:off x="1098157" y="2220793"/>
          <a:ext cx="1980149" cy="678553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- объяснение материала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098157" y="2220793"/>
        <a:ext cx="1980149" cy="6785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2E728-60B7-4A34-8300-2EEF9808D4DD}">
      <dsp:nvSpPr>
        <dsp:cNvPr id="0" name=""/>
        <dsp:cNvSpPr/>
      </dsp:nvSpPr>
      <dsp:spPr>
        <a:xfrm>
          <a:off x="1296147" y="0"/>
          <a:ext cx="6743467" cy="5636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solidFill>
                <a:schemeClr val="tx1"/>
              </a:solidFill>
            </a:rPr>
            <a:t>Внеклассная работа по предмету:</a:t>
          </a:r>
          <a:endParaRPr lang="ru-RU" sz="2800" b="1" kern="1200">
            <a:solidFill>
              <a:schemeClr val="tx1"/>
            </a:solidFill>
          </a:endParaRPr>
        </a:p>
      </dsp:txBody>
      <dsp:txXfrm>
        <a:off x="1296147" y="0"/>
        <a:ext cx="6743467" cy="563672"/>
      </dsp:txXfrm>
    </dsp:sp>
    <dsp:sp modelId="{179C7352-B5BB-47A0-A7F3-B02010626F86}">
      <dsp:nvSpPr>
        <dsp:cNvPr id="0" name=""/>
        <dsp:cNvSpPr/>
      </dsp:nvSpPr>
      <dsp:spPr>
        <a:xfrm>
          <a:off x="69646" y="745959"/>
          <a:ext cx="2155254" cy="1293152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- организация проектной деятельности учеников;</a:t>
          </a:r>
          <a:endParaRPr lang="ru-RU" sz="2000" b="1" kern="1200">
            <a:solidFill>
              <a:schemeClr val="tx1"/>
            </a:solidFill>
          </a:endParaRPr>
        </a:p>
      </dsp:txBody>
      <dsp:txXfrm>
        <a:off x="69646" y="745959"/>
        <a:ext cx="2155254" cy="1293152"/>
      </dsp:txXfrm>
    </dsp:sp>
    <dsp:sp modelId="{AAE4833C-2829-4424-8F59-4F1553D43E83}">
      <dsp:nvSpPr>
        <dsp:cNvPr id="0" name=""/>
        <dsp:cNvSpPr/>
      </dsp:nvSpPr>
      <dsp:spPr>
        <a:xfrm>
          <a:off x="2312533" y="745959"/>
          <a:ext cx="1587215" cy="1293152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- создание сетевых сообществ;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312533" y="745959"/>
        <a:ext cx="1587215" cy="1293152"/>
      </dsp:txXfrm>
    </dsp:sp>
    <dsp:sp modelId="{845C42F8-6D0C-4DB1-9F12-EB40258DD92D}">
      <dsp:nvSpPr>
        <dsp:cNvPr id="0" name=""/>
        <dsp:cNvSpPr/>
      </dsp:nvSpPr>
      <dsp:spPr>
        <a:xfrm>
          <a:off x="3960440" y="720083"/>
          <a:ext cx="2394315" cy="1293152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- подготовка исследовательских работ;</a:t>
          </a:r>
          <a:endParaRPr lang="ru-RU" sz="2000" b="1" kern="1200">
            <a:solidFill>
              <a:schemeClr val="tx1"/>
            </a:solidFill>
          </a:endParaRPr>
        </a:p>
      </dsp:txBody>
      <dsp:txXfrm>
        <a:off x="3960440" y="720083"/>
        <a:ext cx="2394315" cy="1293152"/>
      </dsp:txXfrm>
    </dsp:sp>
    <dsp:sp modelId="{A80C09B9-613E-4A7C-A380-7D026D600DA9}">
      <dsp:nvSpPr>
        <dsp:cNvPr id="0" name=""/>
        <dsp:cNvSpPr/>
      </dsp:nvSpPr>
      <dsp:spPr>
        <a:xfrm>
          <a:off x="6480730" y="720083"/>
          <a:ext cx="2155254" cy="1293152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- углубление и закрепление знаний.</a:t>
          </a:r>
          <a:endParaRPr lang="ru-RU" sz="2000" b="1" kern="1200">
            <a:solidFill>
              <a:schemeClr val="tx1"/>
            </a:solidFill>
          </a:endParaRPr>
        </a:p>
      </dsp:txBody>
      <dsp:txXfrm>
        <a:off x="6480730" y="720083"/>
        <a:ext cx="2155254" cy="12931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65345-0B76-4F01-A700-4D5CA75EC56A}">
      <dsp:nvSpPr>
        <dsp:cNvPr id="0" name=""/>
        <dsp:cNvSpPr/>
      </dsp:nvSpPr>
      <dsp:spPr>
        <a:xfrm>
          <a:off x="502857" y="0"/>
          <a:ext cx="4177662" cy="3987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Воспитательная работа: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502857" y="0"/>
        <a:ext cx="4177662" cy="398735"/>
      </dsp:txXfrm>
    </dsp:sp>
    <dsp:sp modelId="{9AAACA4F-FD63-423A-8DD8-CA6E9E436FF9}">
      <dsp:nvSpPr>
        <dsp:cNvPr id="0" name=""/>
        <dsp:cNvSpPr/>
      </dsp:nvSpPr>
      <dsp:spPr>
        <a:xfrm>
          <a:off x="251511" y="504059"/>
          <a:ext cx="1846611" cy="670408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- планирование мероприятий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51511" y="504059"/>
        <a:ext cx="1846611" cy="670408"/>
      </dsp:txXfrm>
    </dsp:sp>
    <dsp:sp modelId="{482338F1-95CC-4FE7-9657-EE5C4510D76C}">
      <dsp:nvSpPr>
        <dsp:cNvPr id="0" name=""/>
        <dsp:cNvSpPr/>
      </dsp:nvSpPr>
      <dsp:spPr>
        <a:xfrm>
          <a:off x="2195734" y="504059"/>
          <a:ext cx="2481605" cy="1033622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- диагностика результативности воспитательной работы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195734" y="504059"/>
        <a:ext cx="2481605" cy="1033622"/>
      </dsp:txXfrm>
    </dsp:sp>
    <dsp:sp modelId="{9F9CE7F2-9065-4021-A849-465CFBBB032C}">
      <dsp:nvSpPr>
        <dsp:cNvPr id="0" name=""/>
        <dsp:cNvSpPr/>
      </dsp:nvSpPr>
      <dsp:spPr>
        <a:xfrm>
          <a:off x="251520" y="1296141"/>
          <a:ext cx="1846611" cy="1107966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разработка электронных материалов для проведения мероприятий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51520" y="1296141"/>
        <a:ext cx="1846611" cy="1107966"/>
      </dsp:txXfrm>
    </dsp:sp>
    <dsp:sp modelId="{D8296D56-0586-426A-9C95-ED6DDC35C49D}">
      <dsp:nvSpPr>
        <dsp:cNvPr id="0" name=""/>
        <dsp:cNvSpPr/>
      </dsp:nvSpPr>
      <dsp:spPr>
        <a:xfrm>
          <a:off x="2267743" y="1700360"/>
          <a:ext cx="1846611" cy="675904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- взаимодействие с родителями ребенка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267743" y="1700360"/>
        <a:ext cx="1846611" cy="6759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B73B7-D45F-4456-A9A6-D17E6DC5AA70}">
      <dsp:nvSpPr>
        <dsp:cNvPr id="0" name=""/>
        <dsp:cNvSpPr/>
      </dsp:nvSpPr>
      <dsp:spPr>
        <a:xfrm>
          <a:off x="0" y="0"/>
          <a:ext cx="4126572" cy="7412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Ведение школьной документации: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0" y="0"/>
        <a:ext cx="4126572" cy="741213"/>
      </dsp:txXfrm>
    </dsp:sp>
    <dsp:sp modelId="{49D643B4-7F0D-46CA-A426-674F15318D94}">
      <dsp:nvSpPr>
        <dsp:cNvPr id="0" name=""/>
        <dsp:cNvSpPr/>
      </dsp:nvSpPr>
      <dsp:spPr>
        <a:xfrm>
          <a:off x="72003" y="936097"/>
          <a:ext cx="1980149" cy="821076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 ведение электронного дневника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72003" y="936097"/>
        <a:ext cx="1980149" cy="821076"/>
      </dsp:txXfrm>
    </dsp:sp>
    <dsp:sp modelId="{52A4E074-E32F-498E-9794-246F18573EF8}">
      <dsp:nvSpPr>
        <dsp:cNvPr id="0" name=""/>
        <dsp:cNvSpPr/>
      </dsp:nvSpPr>
      <dsp:spPr>
        <a:xfrm>
          <a:off x="2160250" y="864093"/>
          <a:ext cx="1980149" cy="886552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 ведение электронных портфолио учеников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160250" y="864093"/>
        <a:ext cx="1980149" cy="886552"/>
      </dsp:txXfrm>
    </dsp:sp>
    <dsp:sp modelId="{09D60213-8E5E-4137-B5BA-DB96C13DF58F}">
      <dsp:nvSpPr>
        <dsp:cNvPr id="0" name=""/>
        <dsp:cNvSpPr/>
      </dsp:nvSpPr>
      <dsp:spPr>
        <a:xfrm>
          <a:off x="5" y="1944217"/>
          <a:ext cx="1980149" cy="678553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 подготовка отчетной документации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" y="1944217"/>
        <a:ext cx="1980149" cy="678553"/>
      </dsp:txXfrm>
    </dsp:sp>
    <dsp:sp modelId="{F8A4B082-747B-47D0-823E-6B3DDBFC2DCF}">
      <dsp:nvSpPr>
        <dsp:cNvPr id="0" name=""/>
        <dsp:cNvSpPr/>
      </dsp:nvSpPr>
      <dsp:spPr>
        <a:xfrm>
          <a:off x="2160250" y="1872207"/>
          <a:ext cx="1980149" cy="713198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 мониторинг учебных достижений детей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160250" y="1872207"/>
        <a:ext cx="1980149" cy="7131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2E728-60B7-4A34-8300-2EEF9808D4DD}">
      <dsp:nvSpPr>
        <dsp:cNvPr id="0" name=""/>
        <dsp:cNvSpPr/>
      </dsp:nvSpPr>
      <dsp:spPr>
        <a:xfrm>
          <a:off x="5" y="4"/>
          <a:ext cx="4316825" cy="639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Профессиональное развитие: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5" y="4"/>
        <a:ext cx="4316825" cy="639550"/>
      </dsp:txXfrm>
    </dsp:sp>
    <dsp:sp modelId="{179C7352-B5BB-47A0-A7F3-B02010626F86}">
      <dsp:nvSpPr>
        <dsp:cNvPr id="0" name=""/>
        <dsp:cNvSpPr/>
      </dsp:nvSpPr>
      <dsp:spPr>
        <a:xfrm>
          <a:off x="144017" y="792092"/>
          <a:ext cx="1788829" cy="827810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 регулярное чтение сетевых ресурсов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44017" y="792092"/>
        <a:ext cx="1788829" cy="827810"/>
      </dsp:txXfrm>
    </dsp:sp>
    <dsp:sp modelId="{AAE4833C-2829-4424-8F59-4F1553D43E83}">
      <dsp:nvSpPr>
        <dsp:cNvPr id="0" name=""/>
        <dsp:cNvSpPr/>
      </dsp:nvSpPr>
      <dsp:spPr>
        <a:xfrm>
          <a:off x="2088227" y="792092"/>
          <a:ext cx="2151342" cy="82781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 организация совместной работы с другими педагогами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088227" y="792092"/>
        <a:ext cx="2151342" cy="827810"/>
      </dsp:txXfrm>
    </dsp:sp>
    <dsp:sp modelId="{845C42F8-6D0C-4DB1-9F12-EB40258DD92D}">
      <dsp:nvSpPr>
        <dsp:cNvPr id="0" name=""/>
        <dsp:cNvSpPr/>
      </dsp:nvSpPr>
      <dsp:spPr>
        <a:xfrm>
          <a:off x="72011" y="1719668"/>
          <a:ext cx="1923652" cy="827810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 участие в профессиональных сетевых проектах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72011" y="1719668"/>
        <a:ext cx="1923652" cy="827810"/>
      </dsp:txXfrm>
    </dsp:sp>
    <dsp:sp modelId="{A80C09B9-613E-4A7C-A380-7D026D600DA9}">
      <dsp:nvSpPr>
        <dsp:cNvPr id="0" name=""/>
        <dsp:cNvSpPr/>
      </dsp:nvSpPr>
      <dsp:spPr>
        <a:xfrm>
          <a:off x="2160246" y="1728194"/>
          <a:ext cx="1702144" cy="82781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 дистанционное повышение квалификации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160246" y="1728194"/>
        <a:ext cx="1702144" cy="8278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2E728-60B7-4A34-8300-2EEF9808D4DD}">
      <dsp:nvSpPr>
        <dsp:cNvPr id="0" name=""/>
        <dsp:cNvSpPr/>
      </dsp:nvSpPr>
      <dsp:spPr>
        <a:xfrm>
          <a:off x="3227" y="616570"/>
          <a:ext cx="3813196" cy="5649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Тайм-менеджмент: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227" y="616570"/>
        <a:ext cx="3813196" cy="564935"/>
      </dsp:txXfrm>
    </dsp:sp>
    <dsp:sp modelId="{179C7352-B5BB-47A0-A7F3-B02010626F86}">
      <dsp:nvSpPr>
        <dsp:cNvPr id="0" name=""/>
        <dsp:cNvSpPr/>
      </dsp:nvSpPr>
      <dsp:spPr>
        <a:xfrm>
          <a:off x="127215" y="1323655"/>
          <a:ext cx="1580133" cy="731232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 составление расписания уроков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27215" y="1323655"/>
        <a:ext cx="1580133" cy="731232"/>
      </dsp:txXfrm>
    </dsp:sp>
    <dsp:sp modelId="{AAE4833C-2829-4424-8F59-4F1553D43E83}">
      <dsp:nvSpPr>
        <dsp:cNvPr id="0" name=""/>
        <dsp:cNvSpPr/>
      </dsp:nvSpPr>
      <dsp:spPr>
        <a:xfrm>
          <a:off x="1844600" y="1323655"/>
          <a:ext cx="1900352" cy="731232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- контроль времени выполнения задания на уроке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844600" y="1323655"/>
        <a:ext cx="1900352" cy="7312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82072-D35A-40BB-84A5-9BB4856941F6}">
      <dsp:nvSpPr>
        <dsp:cNvPr id="0" name=""/>
        <dsp:cNvSpPr/>
      </dsp:nvSpPr>
      <dsp:spPr>
        <a:xfrm>
          <a:off x="-5116991" y="-783865"/>
          <a:ext cx="6093692" cy="6093692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C110E-E5B5-4122-8597-EF8C53CF1668}">
      <dsp:nvSpPr>
        <dsp:cNvPr id="0" name=""/>
        <dsp:cNvSpPr/>
      </dsp:nvSpPr>
      <dsp:spPr>
        <a:xfrm>
          <a:off x="427226" y="282782"/>
          <a:ext cx="6855106" cy="5659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поддержка учебной деятельности детей в сети Интернет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27226" y="282782"/>
        <a:ext cx="6855106" cy="565926"/>
      </dsp:txXfrm>
    </dsp:sp>
    <dsp:sp modelId="{8340A8C9-17E9-4DAD-BDAE-C9CAC42EFF24}">
      <dsp:nvSpPr>
        <dsp:cNvPr id="0" name=""/>
        <dsp:cNvSpPr/>
      </dsp:nvSpPr>
      <dsp:spPr>
        <a:xfrm>
          <a:off x="73522" y="212041"/>
          <a:ext cx="707407" cy="70740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65583-C8A8-409F-B584-298AE5D5C2CD}">
      <dsp:nvSpPr>
        <dsp:cNvPr id="0" name=""/>
        <dsp:cNvSpPr/>
      </dsp:nvSpPr>
      <dsp:spPr>
        <a:xfrm>
          <a:off x="832752" y="1131399"/>
          <a:ext cx="6449580" cy="565926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обеспечение обратной связи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832752" y="1131399"/>
        <a:ext cx="6449580" cy="565926"/>
      </dsp:txXfrm>
    </dsp:sp>
    <dsp:sp modelId="{3F2D2312-7F94-439F-97F5-5A429E12678E}">
      <dsp:nvSpPr>
        <dsp:cNvPr id="0" name=""/>
        <dsp:cNvSpPr/>
      </dsp:nvSpPr>
      <dsp:spPr>
        <a:xfrm>
          <a:off x="479048" y="1060659"/>
          <a:ext cx="707407" cy="707407"/>
        </a:xfrm>
        <a:prstGeom prst="ellipse">
          <a:avLst/>
        </a:prstGeom>
        <a:solidFill>
          <a:srgbClr val="99FF99"/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55056-71EB-4064-8449-35F04EC1958A}">
      <dsp:nvSpPr>
        <dsp:cNvPr id="0" name=""/>
        <dsp:cNvSpPr/>
      </dsp:nvSpPr>
      <dsp:spPr>
        <a:xfrm>
          <a:off x="957216" y="1980017"/>
          <a:ext cx="6325116" cy="565926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дистанционное взаимодействие с коллегами и учениками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957216" y="1980017"/>
        <a:ext cx="6325116" cy="565926"/>
      </dsp:txXfrm>
    </dsp:sp>
    <dsp:sp modelId="{E2875985-F34B-4319-A2A1-1CAC8E9F5C84}">
      <dsp:nvSpPr>
        <dsp:cNvPr id="0" name=""/>
        <dsp:cNvSpPr/>
      </dsp:nvSpPr>
      <dsp:spPr>
        <a:xfrm>
          <a:off x="603512" y="1909277"/>
          <a:ext cx="707407" cy="707407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7B5CD-E5C3-441D-9B43-C821966D1B6D}">
      <dsp:nvSpPr>
        <dsp:cNvPr id="0" name=""/>
        <dsp:cNvSpPr/>
      </dsp:nvSpPr>
      <dsp:spPr>
        <a:xfrm>
          <a:off x="832752" y="2828635"/>
          <a:ext cx="6449580" cy="565926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реагирование на запросы родителей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832752" y="2828635"/>
        <a:ext cx="6449580" cy="565926"/>
      </dsp:txXfrm>
    </dsp:sp>
    <dsp:sp modelId="{46255283-4983-48EF-AC45-FB258FC49AB7}">
      <dsp:nvSpPr>
        <dsp:cNvPr id="0" name=""/>
        <dsp:cNvSpPr/>
      </dsp:nvSpPr>
      <dsp:spPr>
        <a:xfrm>
          <a:off x="479048" y="2757894"/>
          <a:ext cx="707407" cy="707407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C0EC91-C3D8-4031-9315-8452F099DA7B}">
      <dsp:nvSpPr>
        <dsp:cNvPr id="0" name=""/>
        <dsp:cNvSpPr/>
      </dsp:nvSpPr>
      <dsp:spPr>
        <a:xfrm>
          <a:off x="427226" y="3677253"/>
          <a:ext cx="6855106" cy="565926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обмен методическими материалами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27226" y="3677253"/>
        <a:ext cx="6855106" cy="565926"/>
      </dsp:txXfrm>
    </dsp:sp>
    <dsp:sp modelId="{6F98C776-37A5-4A2F-B554-0EB94F381E62}">
      <dsp:nvSpPr>
        <dsp:cNvPr id="0" name=""/>
        <dsp:cNvSpPr/>
      </dsp:nvSpPr>
      <dsp:spPr>
        <a:xfrm>
          <a:off x="73522" y="3606512"/>
          <a:ext cx="707407" cy="707407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&#1055;&#1072;&#1084;&#1103;&#1090;&#1082;&#1072;%20&#1091;&#1095;&#1072;&#1089;&#1090;&#1085;&#1080;&#1082;&#1086;&#1074;%20&#1089;&#1077;&#1090;&#1077;&#1074;&#1086;&#1075;&#1086;%20&#1089;&#1086;&#1086;&#1073;&#1097;&#1077;&#1089;&#1090;&#1074;&#1072;.doc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vsevteme.ru/network/2152/item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10.xml"/><Relationship Id="rId10" Type="http://schemas.microsoft.com/office/2007/relationships/hdphoto" Target="../media/hdphoto8.wdp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moodle.org/ru/" TargetMode="External"/><Relationship Id="rId2" Type="http://schemas.openxmlformats.org/officeDocument/2006/relationships/hyperlink" Target="https://classroom.googl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aka.ms/JoinO365ED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gov.ru/distanc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uchebnik.mos.ru/catalogue?subject_ids=46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resh.edu.ru/class/7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cifra.school/#lessons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yaklass.ru/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s://education.yandex.ru/hom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hyperlink" Target="https://uchi.ru/teachers/stats/main" TargetMode="External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yskills.ru/" TargetMode="External"/><Relationship Id="rId2" Type="http://schemas.openxmlformats.org/officeDocument/2006/relationships/hyperlink" Target="https://elducation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master-test.net/" TargetMode="External"/><Relationship Id="rId3" Type="http://schemas.openxmlformats.org/officeDocument/2006/relationships/hyperlink" Target="https://lecta.rosuchebnik.ru/" TargetMode="External"/><Relationship Id="rId7" Type="http://schemas.openxmlformats.org/officeDocument/2006/relationships/hyperlink" Target="https://edu.skysmart.ru/" TargetMode="External"/><Relationship Id="rId2" Type="http://schemas.openxmlformats.org/officeDocument/2006/relationships/hyperlink" Target="https://wordwall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ingapps.org/" TargetMode="External"/><Relationship Id="rId5" Type="http://schemas.openxmlformats.org/officeDocument/2006/relationships/hyperlink" Target="https://elducation.ru/" TargetMode="External"/><Relationship Id="rId4" Type="http://schemas.openxmlformats.org/officeDocument/2006/relationships/hyperlink" Target="https://cifra.school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9.wdp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s://master-test.net/" TargetMode="External"/><Relationship Id="rId7" Type="http://schemas.microsoft.com/office/2007/relationships/hdphoto" Target="../media/hdphoto1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microsoft.com/office/2007/relationships/hdphoto" Target="../media/hdphoto11.wdp"/><Relationship Id="rId10" Type="http://schemas.openxmlformats.org/officeDocument/2006/relationships/hyperlink" Target="https://master-test.net/ru/quiz/testing/id/220836" TargetMode="External"/><Relationship Id="rId4" Type="http://schemas.openxmlformats.org/officeDocument/2006/relationships/image" Target="../media/image79.png"/><Relationship Id="rId9" Type="http://schemas.microsoft.com/office/2007/relationships/hdphoto" Target="../media/hdphoto1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edu.skysmart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hyperlink" Target="https://learningapp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microsoft.com/office/2007/relationships/hdphoto" Target="../media/hdphoto14.wdp"/><Relationship Id="rId4" Type="http://schemas.openxmlformats.org/officeDocument/2006/relationships/image" Target="../media/image85.png"/><Relationship Id="rId9" Type="http://schemas.openxmlformats.org/officeDocument/2006/relationships/hyperlink" Target="https://classroom.google.com/c/ODM3ODEzNDM5MTZa/m/MTAwNTYxNDI4MjU3/details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microsoft.com/office/2007/relationships/hdphoto" Target="../media/hdphoto17.wdp"/><Relationship Id="rId4" Type="http://schemas.openxmlformats.org/officeDocument/2006/relationships/image" Target="../media/image89.png"/><Relationship Id="rId9" Type="http://schemas.microsoft.com/office/2007/relationships/hdphoto" Target="../media/hdphoto19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77;&#1079;&#1077;&#1085;&#1090;&#1072;&#1094;&#1080;&#1103;%20&#1050;&#1086;&#1079;&#1083;&#1086;&#1074;&#1072;%20&#1048;.&#1043;..pptx" TargetMode="External"/><Relationship Id="rId2" Type="http://schemas.openxmlformats.org/officeDocument/2006/relationships/hyperlink" Target="&#1057;&#1086;&#1082;&#1086;&#1083;%20&#1056;.&#1043;.%20&#1054;&#1089;&#1086;&#1073;&#1077;&#1085;&#1085;&#1086;&#1089;&#1090;&#1080;%20&#1086;&#1088;&#1075;&#1072;&#1085;&#1080;&#1079;&#1072;&#1094;&#1080;&#1080;%20&#1074;&#1085;&#1077;&#1091;&#1088;&#1086;&#1095;&#1085;&#1086;&#1081;%20&#1076;&#1077;&#1103;&#1090;&#1077;&#1083;&#1100;&#1085;&#1086;&#1089;&#1090;&#1080;.pptx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galacts.ru/doc/metodicheskie-rekomendatsii-dlja-subektov-rossiiskoi-federatsii-po-voprosam-realizatsii/" TargetMode="External"/><Relationship Id="rId2" Type="http://schemas.openxmlformats.org/officeDocument/2006/relationships/hyperlink" Target="https://www.garant.ru/products/ipo/prime/doc/73674537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3" Type="http://schemas.openxmlformats.org/officeDocument/2006/relationships/diagramLayout" Target="../diagrams/layout5.xml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9249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Виртуальная конференция </a:t>
            </a:r>
            <a:br>
              <a:rPr lang="ru-RU" b="1" dirty="0"/>
            </a:br>
            <a:r>
              <a:rPr lang="ru-RU" b="1" dirty="0">
                <a:solidFill>
                  <a:srgbClr val="002060"/>
                </a:solidFill>
              </a:rPr>
              <a:t>«Дистанционные формы и методы работы в педагогической практике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16632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КАП «Дистанционные формы развития сообщества учителей естественно-математического цикла Ульчского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муниципального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района как средство профессионального роста педагогов»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69364" y="5445224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Бывалина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Л.Л. – учитель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математики и физики МБОУ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СОШ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с.Киселёвка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17941" y="6362288"/>
            <a:ext cx="3852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10.08.2020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0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002060"/>
                </a:solidFill>
                <a:cs typeface="Arial" pitchFamily="34" charset="0"/>
              </a:rPr>
              <a:t>«Дистанционные формы и методы сотрудничества педагогов сообщества</a:t>
            </a:r>
            <a:r>
              <a:rPr lang="ru-RU" sz="6000" b="1" dirty="0" smtClean="0">
                <a:solidFill>
                  <a:srgbClr val="002060"/>
                </a:solidFill>
                <a:cs typeface="Arial" pitchFamily="34" charset="0"/>
              </a:rPr>
              <a:t>»</a:t>
            </a:r>
            <a:endParaRPr lang="ru-RU" sz="6000" b="1" dirty="0">
              <a:solidFill>
                <a:srgbClr val="002060"/>
              </a:solidFill>
              <a:cs typeface="Arial" pitchFamily="34" charset="0"/>
            </a:endParaRPr>
          </a:p>
          <a:p>
            <a:pPr marL="0" indent="0" algn="ctr">
              <a:buNone/>
            </a:pP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8593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Сетевое сообщество </a:t>
            </a:r>
            <a:r>
              <a:rPr lang="ru-RU" b="1" dirty="0" smtClean="0">
                <a:solidFill>
                  <a:srgbClr val="002060"/>
                </a:solidFill>
              </a:rPr>
              <a:t>педагогов позволяет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28800"/>
            <a:ext cx="7725544" cy="4525963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002060"/>
              </a:buClr>
            </a:pPr>
            <a:r>
              <a:rPr lang="ru-RU" b="1" dirty="0" smtClean="0"/>
              <a:t>сформировать </a:t>
            </a:r>
            <a:r>
              <a:rPr lang="ru-RU" b="1" dirty="0"/>
              <a:t>единую базу образовательных и методических разработок, </a:t>
            </a:r>
            <a:endParaRPr lang="ru-RU" b="1" dirty="0" smtClean="0"/>
          </a:p>
          <a:p>
            <a:pPr>
              <a:buClr>
                <a:srgbClr val="002060"/>
              </a:buClr>
            </a:pPr>
            <a:r>
              <a:rPr lang="ru-RU" b="1" dirty="0" smtClean="0"/>
              <a:t>способствует </a:t>
            </a:r>
            <a:r>
              <a:rPr lang="ru-RU" b="1" dirty="0"/>
              <a:t>повышению профессионального мастерства, </a:t>
            </a:r>
            <a:endParaRPr lang="ru-RU" b="1" dirty="0" smtClean="0"/>
          </a:p>
          <a:p>
            <a:pPr>
              <a:buClr>
                <a:srgbClr val="002060"/>
              </a:buClr>
            </a:pPr>
            <a:r>
              <a:rPr lang="ru-RU" b="1" dirty="0" smtClean="0"/>
              <a:t>позволяет </a:t>
            </a:r>
            <a:r>
              <a:rPr lang="ru-RU" b="1" dirty="0"/>
              <a:t>педагогу пополнить </a:t>
            </a:r>
            <a:r>
              <a:rPr lang="ru-RU" b="1" dirty="0" smtClean="0"/>
              <a:t>портфолио,</a:t>
            </a:r>
          </a:p>
          <a:p>
            <a:pPr>
              <a:buClr>
                <a:srgbClr val="002060"/>
              </a:buClr>
            </a:pPr>
            <a:r>
              <a:rPr lang="ru-RU" b="1" dirty="0" smtClean="0"/>
              <a:t>получать </a:t>
            </a:r>
            <a:r>
              <a:rPr lang="ru-RU" b="1" dirty="0"/>
              <a:t>квалифицированные консультации и </a:t>
            </a:r>
            <a:r>
              <a:rPr lang="ru-RU" b="1" dirty="0" smtClean="0"/>
              <a:t>советы,</a:t>
            </a:r>
            <a:endParaRPr lang="ru-RU" b="1" dirty="0"/>
          </a:p>
          <a:p>
            <a:pPr>
              <a:buClr>
                <a:srgbClr val="002060"/>
              </a:buClr>
            </a:pPr>
            <a:r>
              <a:rPr lang="ru-RU" b="1" dirty="0" smtClean="0"/>
              <a:t>иметь </a:t>
            </a:r>
            <a:r>
              <a:rPr lang="ru-RU" b="1" dirty="0"/>
              <a:t>доступ к методической базе разработок;</a:t>
            </a:r>
          </a:p>
          <a:p>
            <a:pPr>
              <a:buClr>
                <a:srgbClr val="002060"/>
              </a:buClr>
            </a:pPr>
            <a:r>
              <a:rPr lang="ru-RU" b="1" dirty="0" smtClean="0"/>
              <a:t>общаться </a:t>
            </a:r>
            <a:r>
              <a:rPr lang="ru-RU" b="1" dirty="0"/>
              <a:t>с коллегами на различных форумах;</a:t>
            </a:r>
          </a:p>
          <a:p>
            <a:pPr>
              <a:buClr>
                <a:srgbClr val="002060"/>
              </a:buClr>
            </a:pPr>
            <a:r>
              <a:rPr lang="ru-RU" b="1" dirty="0" smtClean="0"/>
              <a:t>публиковать </a:t>
            </a:r>
            <a:r>
              <a:rPr lang="ru-RU" b="1" dirty="0"/>
              <a:t>свои материалы;</a:t>
            </a:r>
          </a:p>
          <a:p>
            <a:pPr>
              <a:buClr>
                <a:srgbClr val="002060"/>
              </a:buClr>
            </a:pPr>
            <a:r>
              <a:rPr lang="ru-RU" b="1" dirty="0"/>
              <a:t>принимать участие в обсуждении опубликованных материалов</a:t>
            </a:r>
          </a:p>
          <a:p>
            <a:endParaRPr lang="ru-RU" b="1" dirty="0"/>
          </a:p>
        </p:txBody>
      </p:sp>
      <p:sp>
        <p:nvSpPr>
          <p:cNvPr id="4" name="Прямоугольник 3">
            <a:hlinkClick r:id="rId2" action="ppaction://hlinkfile"/>
          </p:cNvPr>
          <p:cNvSpPr/>
          <p:nvPr/>
        </p:nvSpPr>
        <p:spPr>
          <a:xfrm>
            <a:off x="4283968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Приложение «Памятка участника профессионального сетевого сообщества»</a:t>
            </a:r>
          </a:p>
        </p:txBody>
      </p:sp>
    </p:spTree>
    <p:extLst>
      <p:ext uri="{BB962C8B-B14F-4D97-AF65-F5344CB8AC3E}">
        <p14:creationId xmlns:p14="http://schemas.microsoft.com/office/powerpoint/2010/main" val="11647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740" y="1523862"/>
            <a:ext cx="4211259" cy="258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6138"/>
            <a:ext cx="4938713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392" y="89275"/>
            <a:ext cx="7859216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Средства общения и обучения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881363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Облачные сервисы: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4152" y="1444952"/>
            <a:ext cx="2767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prstClr val="black"/>
                </a:solidFill>
              </a:rPr>
              <a:t>Google</a:t>
            </a:r>
            <a:r>
              <a:rPr lang="ru-RU" sz="3200" b="1" dirty="0">
                <a:solidFill>
                  <a:prstClr val="black"/>
                </a:solidFill>
              </a:rPr>
              <a:t> </a:t>
            </a:r>
            <a:r>
              <a:rPr lang="ru-RU" sz="3200" b="1" dirty="0" err="1">
                <a:solidFill>
                  <a:prstClr val="black"/>
                </a:solidFill>
              </a:rPr>
              <a:t>Forms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81096" y="1461163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prstClr val="black"/>
                </a:solidFill>
              </a:rPr>
              <a:t>Google</a:t>
            </a:r>
            <a:r>
              <a:rPr lang="ru-RU" sz="3200" b="1" dirty="0">
                <a:solidFill>
                  <a:prstClr val="black"/>
                </a:solidFill>
              </a:rPr>
              <a:t> Диск</a:t>
            </a:r>
            <a:endParaRPr lang="ru-RU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66" y="2538528"/>
            <a:ext cx="4164880" cy="282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96" y="3951746"/>
            <a:ext cx="4488792" cy="319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2985" y="3951746"/>
            <a:ext cx="4531398" cy="303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80044" y="4108751"/>
            <a:ext cx="3534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prstClr val="black"/>
                </a:solidFill>
              </a:rPr>
              <a:t>Google</a:t>
            </a:r>
            <a:r>
              <a:rPr lang="ru-RU" sz="3200" b="1" dirty="0">
                <a:solidFill>
                  <a:prstClr val="black"/>
                </a:solidFill>
              </a:rPr>
              <a:t> таблицы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12283" y="3951746"/>
            <a:ext cx="3549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/>
              <a:t>Google</a:t>
            </a:r>
            <a:r>
              <a:rPr lang="ru-RU" sz="3200" b="1" dirty="0"/>
              <a:t>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1572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818" y="4520554"/>
            <a:ext cx="3538383" cy="268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392" y="89275"/>
            <a:ext cx="7859216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Средства общения и обучения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4762" y="692696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Облачные сервисы: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575529"/>
            <a:ext cx="2579936" cy="228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10544" y="1168778"/>
            <a:ext cx="6065961" cy="309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679" y="1173750"/>
            <a:ext cx="2180928" cy="71572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 err="1" smtClean="0"/>
              <a:t>YouTube</a:t>
            </a:r>
            <a:endParaRPr lang="ru-RU" b="1" dirty="0"/>
          </a:p>
          <a:p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201" y="3645024"/>
            <a:ext cx="3461941" cy="368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7544" y="4262181"/>
            <a:ext cx="19682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prstClr val="black"/>
                </a:solidFill>
              </a:rPr>
              <a:t>WhatsApp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009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908720"/>
            <a:ext cx="3051212" cy="190047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Раздел «Муниципальные </a:t>
            </a:r>
            <a:r>
              <a:rPr lang="ru-RU" sz="2000" b="1" dirty="0"/>
              <a:t>методические службы Хабаровского </a:t>
            </a:r>
            <a:r>
              <a:rPr lang="ru-RU" sz="2000" b="1" dirty="0" smtClean="0"/>
              <a:t>края»</a:t>
            </a:r>
            <a:br>
              <a:rPr lang="ru-RU" sz="2000" b="1" dirty="0" smtClean="0"/>
            </a:br>
            <a:r>
              <a:rPr lang="ru-RU" sz="2000" b="1" dirty="0" smtClean="0"/>
              <a:t>Рубрика «Инновационная деятельность»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96688" y="3021360"/>
            <a:ext cx="3049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2"/>
              </a:rPr>
              <a:t>http://</a:t>
            </a:r>
            <a:r>
              <a:rPr lang="en-US" b="1" dirty="0" smtClean="0">
                <a:hlinkClick r:id="rId2"/>
              </a:rPr>
              <a:t>vsevteme.ru/network/2152/items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89"/>
          <a:stretch/>
        </p:blipFill>
        <p:spPr bwMode="auto">
          <a:xfrm>
            <a:off x="1" y="213486"/>
            <a:ext cx="5652120" cy="313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689357"/>
            <a:ext cx="4320480" cy="312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075" y="4941168"/>
            <a:ext cx="37467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https://</a:t>
            </a:r>
            <a:r>
              <a:rPr lang="en-US" sz="1400" b="1" dirty="0" smtClean="0"/>
              <a:t>ippk.ru/2010-06-16-17-09-58/methodhelp/828-metodicheskij-konstruktor/osnovnoe-obshchee-obrazovanie/uroven-osnovnogo-obshchego-obrazovaniya/adaptirovannye-programmy/6393-adaptirovannye-osnovnye-obshcheobrazovatelnye-programmy-osnovnogo-obshchego-obrazovaniya  </a:t>
            </a:r>
            <a:endParaRPr lang="ru-RU" sz="1400" b="1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0" y="3529192"/>
            <a:ext cx="3995936" cy="5478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/>
              <a:t>Алгоритм действий руководителя </a:t>
            </a:r>
            <a:r>
              <a:rPr lang="ru-RU" sz="2000" b="1" dirty="0" smtClean="0"/>
              <a:t>ОО по организации электронного обучения с применением дистанционных технологий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116632"/>
            <a:ext cx="228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ea typeface="+mj-ea"/>
                <a:cs typeface="+mj-cs"/>
              </a:rPr>
              <a:t>Сайт </a:t>
            </a:r>
            <a:r>
              <a:rPr lang="ru-RU" sz="2800" b="1" dirty="0" smtClean="0">
                <a:solidFill>
                  <a:srgbClr val="002060"/>
                </a:solidFill>
                <a:ea typeface="+mj-ea"/>
                <a:cs typeface="+mj-cs"/>
              </a:rPr>
              <a:t>ХКИРО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86409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Дистанционное сотрудничество </a:t>
            </a:r>
            <a:r>
              <a:rPr lang="ru-RU" sz="3200" b="1" dirty="0">
                <a:solidFill>
                  <a:srgbClr val="002060"/>
                </a:solidFill>
              </a:rPr>
              <a:t>педагогов 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980728"/>
            <a:ext cx="5904656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3692" y="4216761"/>
            <a:ext cx="4819220" cy="2519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16761"/>
            <a:ext cx="4268718" cy="251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11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Применение дистанционных форм и методов работы с обучающимися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05064"/>
            <a:ext cx="8352928" cy="2736304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В школе под </a:t>
            </a:r>
            <a:r>
              <a:rPr lang="ru-RU" b="1" dirty="0"/>
              <a:t>дистанционным обучением</a:t>
            </a:r>
            <a:r>
              <a:rPr lang="ru-RU" dirty="0"/>
              <a:t> понимают образовательную систему, построенную с применением компьютерных телекоммуникаций и использованием современных информационных и педагогических технологий.</a:t>
            </a:r>
          </a:p>
          <a:p>
            <a:r>
              <a:rPr lang="ru-RU" b="1" dirty="0"/>
              <a:t>Главная особенность дистанционного обучения </a:t>
            </a:r>
            <a:r>
              <a:rPr lang="ru-RU" dirty="0"/>
              <a:t>– возможность получения образовательных услуг без посещения учебного заведения, так как все изучение предметов и общение с преподавателями осуществляется посредством интернета и обмена электронными письмами.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2656" y="1268760"/>
            <a:ext cx="59766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«Федеральным проектом "Современная школа" национального проекта "Образование" предусмотрено, что </a:t>
            </a:r>
            <a:r>
              <a:rPr lang="ru-RU" b="1" dirty="0"/>
              <a:t>к концу 2024 года не менее чем 70% </a:t>
            </a:r>
            <a:r>
              <a:rPr lang="ru-RU" dirty="0"/>
              <a:t>общеобразовательных организаций будут реализовывать образовательные программы в сетевой форме в целях повышения эффективности использования инфраструктуры и кадрового потенциала системы образования и расширения возможностей детей в освоении программ общего образования.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6774" y="1553309"/>
            <a:ext cx="291517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26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Основные направления </a:t>
            </a:r>
            <a:r>
              <a:rPr lang="ru-RU" sz="3200" b="1" dirty="0">
                <a:solidFill>
                  <a:srgbClr val="002060"/>
                </a:solidFill>
              </a:rPr>
              <a:t>внедрения электронного дистанционного обучения в систему общего образования</a:t>
            </a:r>
            <a:r>
              <a:rPr lang="ru-RU" sz="3200" b="1" dirty="0" smtClean="0">
                <a:solidFill>
                  <a:srgbClr val="002060"/>
                </a:solidFill>
              </a:rPr>
              <a:t>: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71600" y="1772816"/>
            <a:ext cx="7941568" cy="4896544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002060"/>
              </a:buClr>
              <a:buSzPct val="105000"/>
            </a:pPr>
            <a:r>
              <a:rPr lang="ru-RU" dirty="0" smtClean="0"/>
              <a:t>обеспечение </a:t>
            </a:r>
            <a:r>
              <a:rPr lang="ru-RU" dirty="0"/>
              <a:t>доступности </a:t>
            </a:r>
            <a:r>
              <a:rPr lang="ru-RU" b="1" dirty="0"/>
              <a:t>образования</a:t>
            </a:r>
            <a:r>
              <a:rPr lang="ru-RU" dirty="0"/>
              <a:t> для </a:t>
            </a:r>
            <a:r>
              <a:rPr lang="ru-RU" b="1" dirty="0"/>
              <a:t>детей инвалидов </a:t>
            </a:r>
            <a:r>
              <a:rPr lang="ru-RU" dirty="0"/>
              <a:t>и детей, которые имеют </a:t>
            </a:r>
            <a:r>
              <a:rPr lang="ru-RU" b="1" dirty="0"/>
              <a:t>поведенческие проблемы</a:t>
            </a:r>
            <a:r>
              <a:rPr lang="ru-RU" dirty="0"/>
              <a:t>;</a:t>
            </a:r>
          </a:p>
          <a:p>
            <a:pPr>
              <a:buClr>
                <a:srgbClr val="002060"/>
              </a:buClr>
              <a:buSzPct val="105000"/>
            </a:pPr>
            <a:r>
              <a:rPr lang="ru-RU" dirty="0" smtClean="0"/>
              <a:t>повышение </a:t>
            </a:r>
            <a:r>
              <a:rPr lang="ru-RU" dirty="0"/>
              <a:t>качества </a:t>
            </a:r>
            <a:r>
              <a:rPr lang="ru-RU" b="1" dirty="0"/>
              <a:t>образования</a:t>
            </a:r>
            <a:r>
              <a:rPr lang="ru-RU" dirty="0"/>
              <a:t> в </a:t>
            </a:r>
            <a:r>
              <a:rPr lang="ru-RU" b="1" dirty="0"/>
              <a:t>малокомплектных</a:t>
            </a:r>
            <a:r>
              <a:rPr lang="ru-RU" dirty="0"/>
              <a:t> школах;</a:t>
            </a:r>
          </a:p>
          <a:p>
            <a:pPr>
              <a:buClr>
                <a:srgbClr val="002060"/>
              </a:buClr>
              <a:buSzPct val="105000"/>
            </a:pPr>
            <a:r>
              <a:rPr lang="ru-RU" dirty="0" smtClean="0"/>
              <a:t>обеспечение </a:t>
            </a:r>
            <a:r>
              <a:rPr lang="ru-RU" b="1" dirty="0"/>
              <a:t>доступности</a:t>
            </a:r>
            <a:r>
              <a:rPr lang="ru-RU" dirty="0"/>
              <a:t> </a:t>
            </a:r>
            <a:r>
              <a:rPr lang="ru-RU" b="1" dirty="0"/>
              <a:t>образования для детей</a:t>
            </a:r>
            <a:r>
              <a:rPr lang="ru-RU" dirty="0"/>
              <a:t>, которые временно по каким-либо причинам не могут посещать школу;</a:t>
            </a:r>
          </a:p>
          <a:p>
            <a:pPr>
              <a:buClr>
                <a:srgbClr val="002060"/>
              </a:buClr>
              <a:buSzPct val="105000"/>
            </a:pPr>
            <a:r>
              <a:rPr lang="ru-RU" dirty="0" smtClean="0"/>
              <a:t>возможность </a:t>
            </a:r>
            <a:r>
              <a:rPr lang="ru-RU" dirty="0"/>
              <a:t>продолжения </a:t>
            </a:r>
            <a:r>
              <a:rPr lang="ru-RU" b="1" dirty="0"/>
              <a:t>обучения</a:t>
            </a:r>
            <a:r>
              <a:rPr lang="ru-RU" dirty="0"/>
              <a:t> при введении в школе </a:t>
            </a:r>
            <a:r>
              <a:rPr lang="ru-RU" b="1" dirty="0"/>
              <a:t>карантина</a:t>
            </a:r>
            <a:r>
              <a:rPr lang="ru-RU" dirty="0"/>
              <a:t>;</a:t>
            </a:r>
          </a:p>
          <a:p>
            <a:pPr>
              <a:buClr>
                <a:srgbClr val="002060"/>
              </a:buClr>
              <a:buSzPct val="105000"/>
            </a:pPr>
            <a:r>
              <a:rPr lang="ru-RU" dirty="0" smtClean="0"/>
              <a:t>обеспечение </a:t>
            </a:r>
            <a:r>
              <a:rPr lang="ru-RU" dirty="0"/>
              <a:t>возможности получения </a:t>
            </a:r>
            <a:r>
              <a:rPr lang="ru-RU" b="1" dirty="0"/>
              <a:t>дополнительного</a:t>
            </a:r>
            <a:r>
              <a:rPr lang="ru-RU" dirty="0"/>
              <a:t> </a:t>
            </a:r>
            <a:r>
              <a:rPr lang="ru-RU" b="1" dirty="0"/>
              <a:t>образования</a:t>
            </a:r>
            <a:r>
              <a:rPr lang="ru-RU" dirty="0"/>
              <a:t>;</a:t>
            </a:r>
          </a:p>
          <a:p>
            <a:pPr>
              <a:buClr>
                <a:srgbClr val="002060"/>
              </a:buClr>
              <a:buSzPct val="105000"/>
            </a:pPr>
            <a:r>
              <a:rPr lang="ru-RU" dirty="0" smtClean="0"/>
              <a:t>возможность </a:t>
            </a:r>
            <a:r>
              <a:rPr lang="ru-RU" b="1" dirty="0"/>
              <a:t>обучения</a:t>
            </a:r>
            <a:r>
              <a:rPr lang="ru-RU" dirty="0"/>
              <a:t> по отдельным предметам с применением </a:t>
            </a:r>
            <a:r>
              <a:rPr lang="ru-RU" b="1" dirty="0"/>
              <a:t>дистанционных технологий</a:t>
            </a:r>
            <a:r>
              <a:rPr lang="ru-RU" dirty="0"/>
              <a:t>;</a:t>
            </a:r>
          </a:p>
          <a:p>
            <a:pPr>
              <a:buClr>
                <a:srgbClr val="002060"/>
              </a:buClr>
              <a:buSzPct val="105000"/>
            </a:pPr>
            <a:r>
              <a:rPr lang="ru-RU" dirty="0" smtClean="0"/>
              <a:t>получение </a:t>
            </a:r>
            <a:r>
              <a:rPr lang="ru-RU" dirty="0"/>
              <a:t>доступа к обширной базе данных, что позволяет детям более успешно подготовиться к сдаче </a:t>
            </a:r>
            <a:r>
              <a:rPr lang="ru-RU" b="1" dirty="0"/>
              <a:t>единого государственного экзамена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47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При дистанционном обучении</a:t>
            </a:r>
            <a:r>
              <a:rPr lang="ru-RU" dirty="0">
                <a:solidFill>
                  <a:srgbClr val="002060"/>
                </a:solidFill>
              </a:rPr>
              <a:t>: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052736"/>
            <a:ext cx="7499176" cy="56886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u="sng" dirty="0" smtClean="0"/>
              <a:t>Ученик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• самостоятельно определяет для себя время и </a:t>
            </a:r>
            <a:r>
              <a:rPr lang="ru-RU" b="1" dirty="0"/>
              <a:t>форму обучения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• самостоятельно выбирает </a:t>
            </a:r>
            <a:r>
              <a:rPr lang="ru-RU" b="1" dirty="0"/>
              <a:t>последовательность</a:t>
            </a:r>
            <a:r>
              <a:rPr lang="ru-RU" dirty="0"/>
              <a:t> изучения материала.</a:t>
            </a:r>
          </a:p>
          <a:p>
            <a:pPr marL="0" indent="0">
              <a:buNone/>
            </a:pPr>
            <a:r>
              <a:rPr lang="ru-RU" u="sng" dirty="0"/>
              <a:t>При этом </a:t>
            </a:r>
            <a:r>
              <a:rPr lang="ru-RU" b="1" u="sng" dirty="0"/>
              <a:t>ученик должен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• достичь запланированных результатов </a:t>
            </a:r>
            <a:r>
              <a:rPr lang="ru-RU" b="1" dirty="0"/>
              <a:t>обучения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• изучить весь материал в соответствии с </a:t>
            </a:r>
            <a:r>
              <a:rPr lang="ru-RU" b="1" dirty="0"/>
              <a:t>образовательной программой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b="1" u="sng" dirty="0"/>
              <a:t>Задачи учителя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• организация </a:t>
            </a:r>
            <a:r>
              <a:rPr lang="ru-RU" b="1" dirty="0"/>
              <a:t>образовательного</a:t>
            </a:r>
            <a:r>
              <a:rPr lang="ru-RU" dirty="0"/>
              <a:t> процесса с применением </a:t>
            </a:r>
            <a:r>
              <a:rPr lang="ru-RU" b="1" dirty="0"/>
              <a:t>дистанционных образовательных технологий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• разработка системы и проведение итогового оценивания ученика;</a:t>
            </a:r>
          </a:p>
          <a:p>
            <a:pPr marL="0" indent="0">
              <a:buNone/>
            </a:pPr>
            <a:r>
              <a:rPr lang="ru-RU" dirty="0"/>
              <a:t>• оказание консультационной поддержки.</a:t>
            </a:r>
          </a:p>
          <a:p>
            <a:pPr marL="0" indent="0">
              <a:buNone/>
            </a:pPr>
            <a:r>
              <a:rPr lang="ru-RU" dirty="0"/>
              <a:t>Кроме того, учитель является ответственным за достижение его учениками </a:t>
            </a:r>
            <a:r>
              <a:rPr lang="ru-RU" b="1" dirty="0"/>
              <a:t>запланированных результатов обучения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2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9645088"/>
              </p:ext>
            </p:extLst>
          </p:nvPr>
        </p:nvGraphicFramePr>
        <p:xfrm>
          <a:off x="539552" y="1228154"/>
          <a:ext cx="8229600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0986" y="353761"/>
            <a:ext cx="4369681" cy="198962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75252"/>
            <a:ext cx="4369467" cy="19813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4916305"/>
            <a:ext cx="3816424" cy="195368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4904318"/>
            <a:ext cx="3600400" cy="195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-12592"/>
            <a:ext cx="6912768" cy="688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9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15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Сервисы для проведения уроков в формате онлайн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604664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Программы для проведения онлайн уроков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00429"/>
              </p:ext>
            </p:extLst>
          </p:nvPr>
        </p:nvGraphicFramePr>
        <p:xfrm>
          <a:off x="107504" y="1772817"/>
          <a:ext cx="8928991" cy="485916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656184"/>
                <a:gridCol w="2232248"/>
                <a:gridCol w="1728192"/>
                <a:gridCol w="1728192"/>
                <a:gridCol w="1584175"/>
              </a:tblGrid>
              <a:tr h="59274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Программы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Параметры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Skype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Zoom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VKontakte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YouTube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</a:tr>
              <a:tr h="9914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Конференц-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звонки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+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Максимальное количество участников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видеочата – 25 человек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+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Время групповой конференции – максимум 40 </a:t>
                      </a:r>
                      <a:r>
                        <a:rPr lang="ru-RU" sz="1600" dirty="0" smtClean="0">
                          <a:effectLst/>
                        </a:rPr>
                        <a:t>мин.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+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</a:tr>
              <a:tr h="18891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Комментарии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Неудобные в чате на изображении в режиме реального времени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Удобные внизу экрана трансляции, комментарии сохраняются в отдельном файле chat.txt при сохранении </a:t>
                      </a:r>
                      <a:r>
                        <a:rPr lang="ru-RU" sz="1600" dirty="0" smtClean="0">
                          <a:effectLst/>
                        </a:rPr>
                        <a:t>видео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Неудобные в живой ленте на изображении, сохраняются в самом видео и в разделе «Комментарии»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Удобные как в живой ленте, так и после окончания трансляции в разделе «Комментарии»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</a:tr>
              <a:tr h="7084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Сохранение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трансляции/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звонка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Только для новых версий Skype 8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+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 желанию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пользователя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+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</a:tr>
              <a:tr h="5927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Демонстрация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экрана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+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+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–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+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07" marR="6740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76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Проведение онлайн уроков в </a:t>
            </a:r>
            <a:r>
              <a:rPr lang="ru-RU" b="1" dirty="0" err="1" smtClean="0">
                <a:solidFill>
                  <a:srgbClr val="002060"/>
                </a:solidFill>
              </a:rPr>
              <a:t>Skype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808" y="1124744"/>
            <a:ext cx="4752528" cy="2697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7935" y="1124744"/>
            <a:ext cx="3774558" cy="2592288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3938297"/>
            <a:ext cx="2808312" cy="281000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4077072"/>
            <a:ext cx="4356249" cy="266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4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Онлайн-платформы с бесплатным доступом для учителя</a:t>
            </a:r>
            <a:endParaRPr lang="ru-RU" sz="36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199980"/>
              </p:ext>
            </p:extLst>
          </p:nvPr>
        </p:nvGraphicFramePr>
        <p:xfrm>
          <a:off x="251520" y="1196753"/>
          <a:ext cx="8784976" cy="547260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37474"/>
                <a:gridCol w="1925028"/>
                <a:gridCol w="4334505"/>
                <a:gridCol w="987969"/>
              </a:tblGrid>
              <a:tr h="7120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 Название  образовательной платформы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Ссылка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Краткое описание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Классы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</a:tr>
              <a:tr h="17167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Google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Classroom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https://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classroom.google.com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Помогает преподавателям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быстро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создавать и упорядочивать задания, выставлять оценки, оставлять комментарии и общаться с учащимися.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Учащиеся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могут хранить задания на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Google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Диске, а также сдавать выполненные работы в Классе и напрямую общаться друг с другом и с преподавателями.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В Классе можно работать с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Google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Документами,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Google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Диском и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Gmail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Учителя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смогут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увидеть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, кто сдал или задерживает задание, и комментировать работы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в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режиме реального времени.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3-11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</a:tr>
              <a:tr h="12614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Moodle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 или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Moodle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Cloud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Сайт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 русскоязычной документацией: </a:t>
                      </a:r>
                      <a:r>
                        <a:rPr lang="ru-RU" sz="1400" u="sng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http://docs.moodle.org/ru/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Используя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Moodle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преподаватель может создавать курсы, наполняя их содержимым в виде текстов, вспомогательных файлов, презентаций, опросников и т.п.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По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результатам выполнения учениками заданий, преподаватель может выставлять оценки и давать комментарии. </a:t>
                      </a:r>
                    </a:p>
                  </a:txBody>
                  <a:tcPr marL="31923" marR="319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1-11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</a:tr>
              <a:tr h="13467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Microsoft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Teams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solidFill>
                            <a:schemeClr val="tx1"/>
                          </a:solidFill>
                          <a:effectLst/>
                          <a:hlinkClick r:id="rId4"/>
                        </a:rPr>
                        <a:t>https://aka.ms/JoinO365EDU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Microsoft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Teams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предоставляет возможность совместной работы, обмена файлами, контроля успеваемости и проведения занятий, трансляции и видеозаписи мероприятий, а также просмотра сделанных видеозаписей в любое время.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3-11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923" marR="31923" marT="0" marB="0"/>
                </a:tc>
              </a:tr>
            </a:tbl>
          </a:graphicData>
        </a:graphic>
      </p:graphicFrame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053"/>
          <a:stretch/>
        </p:blipFill>
        <p:spPr bwMode="auto">
          <a:xfrm>
            <a:off x="107505" y="2564904"/>
            <a:ext cx="3600400" cy="142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6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011" y="121504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Сервисы для дистанционного обучения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32144"/>
            <a:ext cx="5218158" cy="273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3140968"/>
            <a:ext cx="2820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edu.gov.ru/distance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79963"/>
            <a:ext cx="4367752" cy="315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2889" y="4054250"/>
            <a:ext cx="4927180" cy="274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827594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ea typeface="+mj-ea"/>
                <a:cs typeface="+mj-cs"/>
              </a:rPr>
              <a:t>Федеральные образовательные онлайн-платформы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1484784"/>
            <a:ext cx="39626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Перечень федеральных общедоступных бесплатных ресурсов, а также региональных общедоступных бесплатных ресурсов размещен на официальном сайте </a:t>
            </a:r>
            <a:r>
              <a:rPr lang="ru-RU" dirty="0" err="1"/>
              <a:t>Минпросвещения</a:t>
            </a:r>
            <a:r>
              <a:rPr lang="ru-RU" dirty="0"/>
              <a:t> России </a:t>
            </a:r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edu.gov.ru/distance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ru-RU" dirty="0"/>
              <a:t>во вкладке "Онлайн-ресурсы для дистанционного обучения". </a:t>
            </a:r>
          </a:p>
        </p:txBody>
      </p:sp>
    </p:spTree>
    <p:extLst>
      <p:ext uri="{BB962C8B-B14F-4D97-AF65-F5344CB8AC3E}">
        <p14:creationId xmlns:p14="http://schemas.microsoft.com/office/powerpoint/2010/main" val="425571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Бесплатные ресурсы, чтобы подготовить уроки</a:t>
            </a:r>
            <a:endParaRPr lang="ru-RU" sz="32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456309"/>
              </p:ext>
            </p:extLst>
          </p:nvPr>
        </p:nvGraphicFramePr>
        <p:xfrm>
          <a:off x="439" y="1089131"/>
          <a:ext cx="8784976" cy="57912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024336"/>
                <a:gridCol w="5760640"/>
              </a:tblGrid>
              <a:tr h="2899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Сервис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Описание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  <a:tr h="11596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Российская электронная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школа (РЭШ)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https://resh.edu.ru/class/7/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 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Банк интерактивных уроков по всем предметам в соответствии с ФГОС с 1 по 11 класс, учебные и тематические планы, упражнения и проверочные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задания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  <a:tr h="11426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Московская электронная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школа (МЭШ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2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hlinkClick r:id="rId3"/>
                        </a:rPr>
                        <a:t>https://uchebnik.mos.ru/catalogue?subject_ids=46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В открытом доступе более 769 тыс. аудио-, видео- и текстовых файлов,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свыше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41 тыс. сценариев уроков, более 1 тыс. учебных пособий и 348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учебников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издательств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, более 95 тыс. образовательных приложений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  <a:tr h="12241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Платформа  </a:t>
                      </a:r>
                      <a:endParaRPr lang="en-US" sz="2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Моя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школа в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</a:rPr>
                        <a:t>online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hlinkClick r:id="rId4"/>
                        </a:rPr>
                        <a:t>https://cifra.school/#lessons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 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На платформе выложили материалы, которые помогут ученикам освоить программу самостоятельно. Также есть онлайн уроки, которые можно посмотреть в режиме реального времени и в записи.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  <a:tr h="8697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Портал «Билет в будущее»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Официальный портал федерального проекта. Содержит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видеоуроки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 для средней и старшей школы, расширенные возможности тестирования и погружения в различные специальности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</a:tbl>
          </a:graphicData>
        </a:graphic>
      </p:graphicFrame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7516" y="1134570"/>
            <a:ext cx="6476865" cy="425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5784" y="1412776"/>
            <a:ext cx="6678216" cy="434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2149" y="1268760"/>
            <a:ext cx="639666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4512" y="1412776"/>
            <a:ext cx="6594344" cy="517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6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Бесплатные ресурсы, чтобы подготовить уроки</a:t>
            </a:r>
            <a:endParaRPr lang="ru-RU" sz="36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780771"/>
              </p:ext>
            </p:extLst>
          </p:nvPr>
        </p:nvGraphicFramePr>
        <p:xfrm>
          <a:off x="395537" y="980728"/>
          <a:ext cx="8352928" cy="541972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722745"/>
                <a:gridCol w="6630183"/>
              </a:tblGrid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Сервис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Описание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  <a:tr h="10801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«Яндекс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Учебник»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hlinkClick r:id="rId2"/>
                        </a:rPr>
                        <a:t>https://education.yandex.ru/home/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Более 35 тыс. заданий разного уровня сложности для школьников 1–5-х классов. Внутри ресурса есть автоматическая проверка ответов и мгновенная обратная связь для учеников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  <a:tr h="1800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ЯКласс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» (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https://www.yaklass.ru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Подойдет для контрольных точек. Учитель задает школьнику проверочную работу, ребенок заходит на сайт и выполняет задание педагога. Если ученик допускает ошибку, ему объясняют ход решения задания и предлагают выполнить другой вариант. Учитель получает отчет о том, как ученики справляются с заданиями. 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  <a:tr h="7200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Учи.ру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»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hlinkClick r:id="rId4"/>
                        </a:rPr>
                        <a:t>https://uchi.ru/teachers/stats/main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Интерактивные курсы по основным предметам и подготовке к проверочным работам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  <a:tr h="7200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Платформа новой школы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Ресурс для организации дистанционной формы обучения. Цель программы –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формирование персонифицированной образовательной траектории в школе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365" y="986765"/>
            <a:ext cx="718498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8518" y="986765"/>
            <a:ext cx="7605482" cy="524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916" y="1672996"/>
            <a:ext cx="6959173" cy="491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9418" y="953229"/>
            <a:ext cx="7530878" cy="505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659" y="997718"/>
            <a:ext cx="8503689" cy="558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01" y="983452"/>
            <a:ext cx="8181847" cy="510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373" y="4077072"/>
            <a:ext cx="2085975" cy="29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12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Бесплатные ресурсы, чтобы подготовить уроки</a:t>
            </a:r>
            <a:endParaRPr lang="ru-RU" sz="32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385420"/>
              </p:ext>
            </p:extLst>
          </p:nvPr>
        </p:nvGraphicFramePr>
        <p:xfrm>
          <a:off x="179512" y="980728"/>
          <a:ext cx="8424936" cy="34724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736304"/>
                <a:gridCol w="5688632"/>
              </a:tblGrid>
              <a:tr h="4488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Сервис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Описание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  <a:tr h="8495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Маркетплейс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 образовательных услуг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»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https://elducation.ru/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 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Каталог интерактивных образовательных материалов, учебной литературы,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электронных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книг, обучающих видео и курсов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  <a:tr h="9509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Онлайн-платформа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«Мои достижения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»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https://myskills.ru/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 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Материалы МЦКО: широкий выбор диагностик для учеников с 1-го по 11-й класс по  школьным предметам и различным тематикам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  <a:tr h="8495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Образовательный проект «Урок цифры»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Интересные онлайн-занятия и тренажеры по ИКТ для школьников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3773" y="4229296"/>
            <a:ext cx="3551337" cy="261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4" y="4328127"/>
            <a:ext cx="3831728" cy="252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5943" y="4229296"/>
            <a:ext cx="3528392" cy="264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0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Формы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дистанционного </a:t>
            </a:r>
            <a:r>
              <a:rPr lang="ru-RU" b="1" dirty="0">
                <a:solidFill>
                  <a:srgbClr val="002060"/>
                </a:solidFill>
              </a:rPr>
              <a:t>обучения: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181" y="4972045"/>
            <a:ext cx="4567220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7586" y="4941168"/>
            <a:ext cx="2986011" cy="266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308" y="4959602"/>
            <a:ext cx="2342503" cy="208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0" y="4981545"/>
            <a:ext cx="3168352" cy="206084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764704"/>
            <a:ext cx="7560840" cy="39604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/>
              <a:t>1.</a:t>
            </a:r>
            <a:r>
              <a:rPr lang="ru-RU" sz="2000" dirty="0"/>
              <a:t> </a:t>
            </a:r>
            <a:r>
              <a:rPr lang="ru-RU" sz="2000" b="1" dirty="0" err="1"/>
              <a:t>Видеолекции</a:t>
            </a:r>
            <a:r>
              <a:rPr lang="ru-RU" sz="2000" dirty="0"/>
              <a:t>, для проведения которых обычно используется программа </a:t>
            </a:r>
            <a:r>
              <a:rPr lang="ru-RU" sz="2000" dirty="0" err="1"/>
              <a:t>Skype</a:t>
            </a:r>
            <a:r>
              <a:rPr lang="ru-RU" sz="2000" dirty="0"/>
              <a:t>.</a:t>
            </a:r>
          </a:p>
          <a:p>
            <a:pPr marL="0" indent="0" algn="just">
              <a:buNone/>
            </a:pPr>
            <a:r>
              <a:rPr lang="ru-RU" sz="2000" b="1" dirty="0"/>
              <a:t>2.</a:t>
            </a:r>
            <a:r>
              <a:rPr lang="ru-RU" sz="2000" dirty="0"/>
              <a:t> </a:t>
            </a:r>
            <a:r>
              <a:rPr lang="ru-RU" sz="2000" b="1" dirty="0"/>
              <a:t>Видеоконференции</a:t>
            </a:r>
            <a:r>
              <a:rPr lang="ru-RU" sz="2000" dirty="0"/>
              <a:t>, различные форумы и дискуссии.</a:t>
            </a:r>
          </a:p>
          <a:p>
            <a:pPr marL="0" indent="0" algn="just">
              <a:buNone/>
            </a:pPr>
            <a:r>
              <a:rPr lang="ru-RU" sz="2000" b="1" dirty="0"/>
              <a:t>3.</a:t>
            </a:r>
            <a:r>
              <a:rPr lang="ru-RU" sz="2000" dirty="0"/>
              <a:t> </a:t>
            </a:r>
            <a:r>
              <a:rPr lang="ru-RU" sz="2000" b="1" dirty="0" smtClean="0"/>
              <a:t>Чат-занятия</a:t>
            </a:r>
            <a:r>
              <a:rPr lang="ru-RU" sz="2000" dirty="0" smtClean="0"/>
              <a:t> </a:t>
            </a:r>
            <a:r>
              <a:rPr lang="ru-RU" sz="2000" dirty="0"/>
              <a:t>– учебные занятия, которые предполагают использование чат-технологий. Такие занятия проводятся синхронно, то есть всем участникам одновременно предоставляется доступ к чату.</a:t>
            </a:r>
          </a:p>
          <a:p>
            <a:pPr marL="0" indent="0" algn="just">
              <a:buNone/>
            </a:pPr>
            <a:r>
              <a:rPr lang="ru-RU" sz="2000" b="1" dirty="0"/>
              <a:t>4.</a:t>
            </a:r>
            <a:r>
              <a:rPr lang="ru-RU" sz="2000" dirty="0"/>
              <a:t> </a:t>
            </a:r>
            <a:r>
              <a:rPr lang="ru-RU" sz="2000" b="1" dirty="0" smtClean="0"/>
              <a:t>Веб-занятия, </a:t>
            </a:r>
            <a:r>
              <a:rPr lang="ru-RU" sz="2000" b="1" dirty="0" err="1" smtClean="0"/>
              <a:t>вебинары</a:t>
            </a:r>
            <a:r>
              <a:rPr lang="ru-RU" sz="2000" dirty="0"/>
              <a:t>. Под ними понимаются дистанционные уроки, деловые игры, семинары, конференции, лабораторные работы и другие мероприятия, которые проводятся с применением средств телекоммуникаций и других возможностей сети интернет. </a:t>
            </a:r>
            <a:endParaRPr lang="ru-RU" sz="2000" dirty="0" smtClean="0"/>
          </a:p>
          <a:p>
            <a:pPr marL="0" indent="0" algn="just">
              <a:buNone/>
            </a:pPr>
            <a:r>
              <a:rPr lang="ru-RU" sz="2000" b="1" dirty="0" smtClean="0"/>
              <a:t>5. Виртуальные </a:t>
            </a:r>
            <a:r>
              <a:rPr lang="ru-RU" sz="2000" b="1" dirty="0"/>
              <a:t>классные </a:t>
            </a:r>
            <a:r>
              <a:rPr lang="ru-RU" sz="2000" b="1" dirty="0" smtClean="0"/>
              <a:t>комнаты, онлайн-тестирование,  </a:t>
            </a:r>
            <a:r>
              <a:rPr lang="ru-RU" sz="2000" b="1" dirty="0"/>
              <a:t>электронная почта</a:t>
            </a:r>
          </a:p>
        </p:txBody>
      </p:sp>
    </p:spTree>
    <p:extLst>
      <p:ext uri="{BB962C8B-B14F-4D97-AF65-F5344CB8AC3E}">
        <p14:creationId xmlns:p14="http://schemas.microsoft.com/office/powerpoint/2010/main" val="428486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Все </a:t>
            </a:r>
            <a:r>
              <a:rPr lang="ru-RU" sz="3200" b="1" dirty="0">
                <a:solidFill>
                  <a:srgbClr val="002060"/>
                </a:solidFill>
              </a:rPr>
              <a:t>формы дистанционного обучения</a:t>
            </a:r>
            <a:r>
              <a:rPr lang="ru-RU" sz="3200" dirty="0">
                <a:solidFill>
                  <a:srgbClr val="002060"/>
                </a:solidFill>
              </a:rPr>
              <a:t> можно задействовать для реализации различных </a:t>
            </a:r>
            <a:r>
              <a:rPr lang="ru-RU" sz="3200" b="1" dirty="0">
                <a:solidFill>
                  <a:srgbClr val="002060"/>
                </a:solidFill>
              </a:rPr>
              <a:t>образовательных программ</a:t>
            </a:r>
            <a:r>
              <a:rPr lang="ru-RU" sz="3200" dirty="0">
                <a:solidFill>
                  <a:srgbClr val="002060"/>
                </a:solidFill>
              </a:rPr>
              <a:t>:</a:t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700808"/>
            <a:ext cx="712879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участие </a:t>
            </a:r>
            <a:r>
              <a:rPr lang="ru-RU" i="1" dirty="0"/>
              <a:t>(онлайн, офлайн)</a:t>
            </a:r>
            <a:r>
              <a:rPr lang="ru-RU" dirty="0"/>
              <a:t> в разнообразных </a:t>
            </a:r>
            <a:r>
              <a:rPr lang="ru-RU" b="1" dirty="0"/>
              <a:t>интернет-мероприятиях</a:t>
            </a:r>
            <a:r>
              <a:rPr lang="ru-RU" dirty="0"/>
              <a:t> </a:t>
            </a:r>
            <a:r>
              <a:rPr lang="ru-RU" i="1" dirty="0"/>
              <a:t>(интернет-фестивали, олимпиады, конкурсы, викторины и т. д.)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• подготовка к </a:t>
            </a:r>
            <a:r>
              <a:rPr lang="ru-RU" b="1" dirty="0"/>
              <a:t>экзаменам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• участие в </a:t>
            </a:r>
            <a:r>
              <a:rPr lang="ru-RU" b="1" dirty="0"/>
              <a:t>разнообразных</a:t>
            </a:r>
            <a:r>
              <a:rPr lang="ru-RU" dirty="0"/>
              <a:t> школьных телекоммуникационных мероприятиях;</a:t>
            </a:r>
          </a:p>
          <a:p>
            <a:pPr marL="0" indent="0">
              <a:buNone/>
            </a:pPr>
            <a:r>
              <a:rPr lang="ru-RU" dirty="0"/>
              <a:t>• осуществление </a:t>
            </a:r>
            <a:r>
              <a:rPr lang="ru-RU" b="1" dirty="0"/>
              <a:t>проектной</a:t>
            </a:r>
            <a:r>
              <a:rPr lang="ru-RU" dirty="0"/>
              <a:t> и </a:t>
            </a:r>
            <a:r>
              <a:rPr lang="ru-RU" b="1" dirty="0"/>
              <a:t>исследовательской</a:t>
            </a:r>
            <a:r>
              <a:rPr lang="ru-RU" dirty="0"/>
              <a:t> деятельности, а также ведение сетевых проектов;</a:t>
            </a:r>
          </a:p>
          <a:p>
            <a:pPr marL="0" indent="0">
              <a:buNone/>
            </a:pPr>
            <a:r>
              <a:rPr lang="ru-RU" dirty="0"/>
              <a:t>• организация </a:t>
            </a:r>
            <a:r>
              <a:rPr lang="ru-RU" b="1" dirty="0"/>
              <a:t>дополнительного</a:t>
            </a:r>
            <a:r>
              <a:rPr lang="ru-RU" dirty="0"/>
              <a:t> </a:t>
            </a:r>
            <a:r>
              <a:rPr lang="ru-RU" b="1" dirty="0"/>
              <a:t>обучения </a:t>
            </a:r>
            <a:r>
              <a:rPr lang="ru-RU" dirty="0"/>
              <a:t>по</a:t>
            </a:r>
            <a:r>
              <a:rPr lang="ru-RU" b="1" dirty="0"/>
              <a:t> </a:t>
            </a:r>
            <a:r>
              <a:rPr lang="ru-RU" i="1" dirty="0"/>
              <a:t>«интересам»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22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0872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Структура онлайн урока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836712"/>
            <a:ext cx="7416824" cy="4525963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2000" b="1" dirty="0" smtClean="0"/>
              <a:t>Мотивация </a:t>
            </a:r>
            <a:r>
              <a:rPr lang="ru-RU" sz="2000" b="1" dirty="0"/>
              <a:t>учебной деятельности учащихся</a:t>
            </a:r>
            <a:endParaRPr lang="ru-RU" sz="2000" dirty="0"/>
          </a:p>
          <a:p>
            <a:pPr marL="514350" lvl="0" indent="-514350">
              <a:buFont typeface="+mj-lt"/>
              <a:buAutoNum type="arabicPeriod"/>
            </a:pPr>
            <a:r>
              <a:rPr lang="ru-RU" sz="2000" b="1" dirty="0"/>
              <a:t>Актуализация знаний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▪ проблемный вопрос или проблемная ситуация.</a:t>
            </a:r>
            <a:br>
              <a:rPr lang="ru-RU" sz="2000" dirty="0"/>
            </a:br>
            <a:r>
              <a:rPr lang="ru-RU" sz="2000" dirty="0"/>
              <a:t>▪ интеллектуальная разминка.</a:t>
            </a:r>
            <a:br>
              <a:rPr lang="ru-RU" sz="2000" dirty="0"/>
            </a:br>
            <a:r>
              <a:rPr lang="ru-RU" sz="2000" dirty="0"/>
              <a:t>▪ мозговой штурм</a:t>
            </a:r>
            <a:r>
              <a:rPr lang="ru-RU" sz="2000" dirty="0" smtClean="0"/>
              <a:t>.                 </a:t>
            </a:r>
            <a:r>
              <a:rPr lang="ru-RU" sz="2000" u="sng" dirty="0" smtClean="0">
                <a:hlinkClick r:id="rId2"/>
              </a:rPr>
              <a:t>https</a:t>
            </a:r>
            <a:r>
              <a:rPr lang="ru-RU" sz="2000" u="sng" dirty="0">
                <a:hlinkClick r:id="rId2"/>
              </a:rPr>
              <a:t>://wordwall.net</a:t>
            </a:r>
            <a:r>
              <a:rPr lang="ru-RU" sz="2000" u="sng" dirty="0" smtClean="0">
                <a:hlinkClick r:id="rId2"/>
              </a:rPr>
              <a:t>/</a:t>
            </a:r>
            <a:r>
              <a:rPr lang="ru-RU" sz="2000" dirty="0"/>
              <a:t> 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000" b="1" dirty="0"/>
              <a:t>Открытие нового знания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Образовательные платформы:</a:t>
            </a:r>
            <a:br>
              <a:rPr lang="ru-RU" sz="2000" dirty="0"/>
            </a:br>
            <a:r>
              <a:rPr lang="ru-RU" sz="2000" dirty="0"/>
              <a:t>LECTA – </a:t>
            </a:r>
            <a:r>
              <a:rPr lang="ru-RU" sz="2000" dirty="0">
                <a:hlinkClick r:id="rId3"/>
              </a:rPr>
              <a:t>https://lecta.rosuchebnik.ru</a:t>
            </a:r>
            <a:r>
              <a:rPr lang="ru-RU" sz="2000" dirty="0" smtClean="0">
                <a:hlinkClick r:id="rId3"/>
              </a:rPr>
              <a:t>/</a:t>
            </a:r>
            <a:r>
              <a:rPr lang="ru-RU" sz="2000" dirty="0" smtClean="0"/>
              <a:t>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«Моя школа в Онлайн» – </a:t>
            </a:r>
            <a:r>
              <a:rPr lang="ru-RU" sz="2000" dirty="0">
                <a:hlinkClick r:id="rId4"/>
              </a:rPr>
              <a:t>https://</a:t>
            </a:r>
            <a:r>
              <a:rPr lang="ru-RU" sz="2000" dirty="0" smtClean="0">
                <a:hlinkClick r:id="rId4"/>
              </a:rPr>
              <a:t>cifra.school/</a:t>
            </a:r>
            <a:endParaRPr lang="ru-RU" sz="2000" dirty="0" smtClean="0"/>
          </a:p>
          <a:p>
            <a:pPr marL="0" lvl="0" indent="0">
              <a:buNone/>
            </a:pPr>
            <a:r>
              <a:rPr lang="ru-RU" sz="2000" dirty="0" smtClean="0"/>
              <a:t>         </a:t>
            </a:r>
            <a:r>
              <a:rPr lang="ru-RU" sz="2000" dirty="0" err="1" smtClean="0"/>
              <a:t>Маркетплейс</a:t>
            </a:r>
            <a:r>
              <a:rPr lang="ru-RU" sz="2000" dirty="0" smtClean="0"/>
              <a:t> </a:t>
            </a:r>
            <a:r>
              <a:rPr lang="ru-RU" sz="2000" dirty="0"/>
              <a:t>Образовательных услуг – </a:t>
            </a:r>
            <a:r>
              <a:rPr lang="ru-RU" sz="2000" u="sng" dirty="0" smtClean="0">
                <a:hlinkClick r:id="rId5"/>
              </a:rPr>
              <a:t>https</a:t>
            </a:r>
            <a:r>
              <a:rPr lang="ru-RU" sz="2000" u="sng" dirty="0">
                <a:hlinkClick r:id="rId5"/>
              </a:rPr>
              <a:t>://elducation.ru</a:t>
            </a:r>
            <a:r>
              <a:rPr lang="ru-RU" sz="2000" u="sng" dirty="0" smtClean="0">
                <a:hlinkClick r:id="rId5"/>
              </a:rPr>
              <a:t>/</a:t>
            </a:r>
            <a:endParaRPr lang="ru-RU" sz="2000" dirty="0"/>
          </a:p>
          <a:p>
            <a:pPr marL="0" lvl="0" indent="0">
              <a:buNone/>
            </a:pPr>
            <a:r>
              <a:rPr lang="ru-RU" sz="2000" b="1" dirty="0" smtClean="0"/>
              <a:t>4.     Первичное закрепление</a:t>
            </a:r>
            <a:endParaRPr lang="ru-RU" sz="2000" dirty="0"/>
          </a:p>
          <a:p>
            <a:pPr marL="0" lvl="0" indent="0">
              <a:buNone/>
            </a:pPr>
            <a:r>
              <a:rPr lang="ru-RU" sz="2000" b="1" dirty="0" smtClean="0"/>
              <a:t>5.     Применение </a:t>
            </a:r>
            <a:r>
              <a:rPr lang="ru-RU" sz="2000" b="1" dirty="0"/>
              <a:t>знаний и умений в новой ситуации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hlinkClick r:id="rId2"/>
              </a:rPr>
              <a:t>https://wordwall.net</a:t>
            </a:r>
            <a:r>
              <a:rPr lang="ru-RU" sz="2000" dirty="0" smtClean="0">
                <a:hlinkClick r:id="rId2"/>
              </a:rPr>
              <a:t>/</a:t>
            </a:r>
            <a:r>
              <a:rPr lang="ru-RU" sz="2000" dirty="0" smtClean="0"/>
              <a:t>              </a:t>
            </a:r>
            <a:r>
              <a:rPr lang="ru-RU" sz="2000" dirty="0" smtClean="0">
                <a:hlinkClick r:id="rId6"/>
              </a:rPr>
              <a:t>https</a:t>
            </a:r>
            <a:r>
              <a:rPr lang="ru-RU" sz="2000" dirty="0">
                <a:hlinkClick r:id="rId6"/>
              </a:rPr>
              <a:t>://learningapps.org</a:t>
            </a:r>
            <a:r>
              <a:rPr lang="ru-RU" sz="2000" dirty="0" smtClean="0">
                <a:hlinkClick r:id="rId6"/>
              </a:rPr>
              <a:t>/</a:t>
            </a:r>
            <a:r>
              <a:rPr lang="ru-RU" sz="2000" dirty="0" smtClean="0"/>
              <a:t> 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Электронная тетрадь </a:t>
            </a:r>
            <a:r>
              <a:rPr lang="ru-RU" sz="2000" dirty="0" err="1"/>
              <a:t>SkySmart</a:t>
            </a:r>
            <a:r>
              <a:rPr lang="ru-RU" sz="2000" dirty="0"/>
              <a:t> – </a:t>
            </a:r>
            <a:r>
              <a:rPr lang="ru-RU" sz="2000" u="sng" dirty="0">
                <a:hlinkClick r:id="rId7"/>
              </a:rPr>
              <a:t>https://edu.skysmart.ru</a:t>
            </a:r>
            <a:r>
              <a:rPr lang="ru-RU" sz="2000" u="sng" dirty="0" smtClean="0">
                <a:hlinkClick r:id="rId7"/>
              </a:rPr>
              <a:t>/</a:t>
            </a:r>
            <a:endParaRPr lang="ru-RU" sz="2000" dirty="0"/>
          </a:p>
          <a:p>
            <a:pPr marL="0" lvl="0" indent="0">
              <a:buNone/>
            </a:pPr>
            <a:r>
              <a:rPr lang="ru-RU" sz="2000" b="1" dirty="0" smtClean="0"/>
              <a:t>6.     Контроль </a:t>
            </a:r>
            <a:r>
              <a:rPr lang="ru-RU" sz="2000" b="1" dirty="0"/>
              <a:t>усвоения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u="sng" dirty="0">
                <a:hlinkClick r:id="rId8"/>
              </a:rPr>
              <a:t>https://master-test.net/</a:t>
            </a:r>
            <a:r>
              <a:rPr lang="ru-RU" sz="2000" dirty="0"/>
              <a:t> </a:t>
            </a:r>
          </a:p>
          <a:p>
            <a:pPr marL="0" indent="0">
              <a:buNone/>
            </a:pPr>
            <a:r>
              <a:rPr lang="ru-RU" sz="2000" dirty="0" smtClean="0"/>
              <a:t>        Электронная </a:t>
            </a:r>
            <a:r>
              <a:rPr lang="ru-RU" sz="2000" dirty="0"/>
              <a:t>тетрадь </a:t>
            </a:r>
            <a:r>
              <a:rPr lang="ru-RU" sz="2000" dirty="0" err="1"/>
              <a:t>SkySmart</a:t>
            </a:r>
            <a:r>
              <a:rPr lang="ru-RU" sz="2000" dirty="0"/>
              <a:t> – </a:t>
            </a:r>
            <a:r>
              <a:rPr lang="ru-RU" sz="2000" u="sng" dirty="0">
                <a:hlinkClick r:id="rId7"/>
              </a:rPr>
              <a:t>https://edu.skysmart.ru</a:t>
            </a:r>
            <a:r>
              <a:rPr lang="ru-RU" sz="2000" u="sng" dirty="0" smtClean="0">
                <a:hlinkClick r:id="rId7"/>
              </a:rPr>
              <a:t>/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128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552303"/>
              </p:ext>
            </p:extLst>
          </p:nvPr>
        </p:nvGraphicFramePr>
        <p:xfrm>
          <a:off x="1115616" y="145915"/>
          <a:ext cx="7848872" cy="66751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300927"/>
                <a:gridCol w="4547945"/>
              </a:tblGrid>
              <a:tr h="47477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2800" dirty="0" smtClean="0">
                          <a:latin typeface="+mj-lt"/>
                          <a:cs typeface="Arial" pitchFamily="34" charset="0"/>
                        </a:rPr>
                        <a:t>Педагог</a:t>
                      </a:r>
                      <a:endParaRPr lang="ru-RU" sz="2800" dirty="0">
                        <a:latin typeface="+mj-lt"/>
                        <a:cs typeface="Arial" pitchFamily="34" charset="0"/>
                      </a:endParaRPr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2800" dirty="0" smtClean="0">
                          <a:latin typeface="+mj-lt"/>
                          <a:cs typeface="Arial" pitchFamily="34" charset="0"/>
                        </a:rPr>
                        <a:t>Тема выступления</a:t>
                      </a:r>
                      <a:endParaRPr lang="ru-RU" sz="2800" dirty="0">
                        <a:latin typeface="+mj-lt"/>
                        <a:cs typeface="Arial" pitchFamily="34" charset="0"/>
                      </a:endParaRPr>
                    </a:p>
                  </a:txBody>
                  <a:tcPr marL="68589" marR="68589"/>
                </a:tc>
              </a:tr>
              <a:tr h="7970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latin typeface="+mj-lt"/>
                          <a:cs typeface="Arial" pitchFamily="34" charset="0"/>
                        </a:rPr>
                        <a:t>Бывалина</a:t>
                      </a:r>
                      <a:r>
                        <a:rPr lang="ru-RU" sz="2000" dirty="0" smtClean="0">
                          <a:latin typeface="+mj-lt"/>
                          <a:cs typeface="Arial" pitchFamily="34" charset="0"/>
                        </a:rPr>
                        <a:t> Людмила Леонидовна, учитель математики и физики МБОУ СОШ с. Киселёвка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latin typeface="+mj-lt"/>
                        <a:cs typeface="Arial" pitchFamily="34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2000" dirty="0" smtClean="0">
                          <a:latin typeface="+mj-lt"/>
                          <a:cs typeface="Arial" pitchFamily="34" charset="0"/>
                        </a:rPr>
                        <a:t>«Сетевое взаимодействие участников образовательного процесса». «Дистанционные формы и методы сотрудничества педагогов сообщества».</a:t>
                      </a:r>
                      <a:endParaRPr lang="ru-RU" sz="2000" dirty="0">
                        <a:latin typeface="+mj-lt"/>
                        <a:cs typeface="Arial" pitchFamily="34" charset="0"/>
                      </a:endParaRPr>
                    </a:p>
                  </a:txBody>
                  <a:tcPr marL="68589" marR="68589"/>
                </a:tc>
              </a:tr>
              <a:tr h="7970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latin typeface="+mj-lt"/>
                          <a:cs typeface="Arial" pitchFamily="34" charset="0"/>
                        </a:rPr>
                        <a:t>Бывалина</a:t>
                      </a:r>
                      <a:r>
                        <a:rPr lang="ru-RU" sz="2000" dirty="0" smtClean="0">
                          <a:latin typeface="+mj-lt"/>
                          <a:cs typeface="Arial" pitchFamily="34" charset="0"/>
                        </a:rPr>
                        <a:t> Людмила Леонидовна, учитель математики и физики МБОУ СОШ с. Киселёвка</a:t>
                      </a:r>
                      <a:endParaRPr lang="ru-RU" sz="2000" dirty="0" smtClean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2000" dirty="0" smtClean="0">
                          <a:latin typeface="+mj-lt"/>
                          <a:cs typeface="Arial" pitchFamily="34" charset="0"/>
                        </a:rPr>
                        <a:t>«Применение дистанционных форм и методов работы с обучающимися»</a:t>
                      </a:r>
                    </a:p>
                  </a:txBody>
                  <a:tcPr marL="68589" marR="68589"/>
                </a:tc>
              </a:tr>
              <a:tr h="7970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+mj-lt"/>
                          <a:cs typeface="Arial" pitchFamily="34" charset="0"/>
                        </a:rPr>
                        <a:t>Высоцкая Ирина Валерьевна, учитель биологии МБОУ СОШ  п. Де-Кастри</a:t>
                      </a:r>
                      <a:endParaRPr lang="ru-RU" sz="2000" dirty="0" smtClean="0">
                        <a:effectLst/>
                        <a:latin typeface="+mj-lt"/>
                        <a:ea typeface="Calibri"/>
                        <a:cs typeface="Arial" pitchFamily="34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2000" dirty="0" smtClean="0">
                          <a:latin typeface="+mj-lt"/>
                          <a:cs typeface="Arial" pitchFamily="34" charset="0"/>
                        </a:rPr>
                        <a:t>«Инструменты перевода традиционных уроков в онлайн-режим: технические аспекты, инструменты, ошибки, решения»</a:t>
                      </a:r>
                      <a:endParaRPr lang="ru-RU" sz="2000" dirty="0">
                        <a:latin typeface="+mj-lt"/>
                        <a:cs typeface="Arial" pitchFamily="34" charset="0"/>
                      </a:endParaRPr>
                    </a:p>
                  </a:txBody>
                  <a:tcPr marL="68589" marR="68589"/>
                </a:tc>
              </a:tr>
              <a:tr h="7970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Сокол Рита Георгиевна, учитель начальных классов МБОУ СОШ с. Киселёвка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2000" dirty="0" smtClean="0">
                          <a:latin typeface="+mj-lt"/>
                          <a:cs typeface="Arial" pitchFamily="34" charset="0"/>
                        </a:rPr>
                        <a:t>«Особенности организации внеурочной деятельности в дистанционном режиме» </a:t>
                      </a:r>
                      <a:endParaRPr lang="ru-RU" sz="2000" dirty="0">
                        <a:latin typeface="+mj-lt"/>
                        <a:cs typeface="Arial" pitchFamily="34" charset="0"/>
                      </a:endParaRPr>
                    </a:p>
                  </a:txBody>
                  <a:tcPr marL="68589" marR="68589"/>
                </a:tc>
              </a:tr>
              <a:tr h="87812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Козлова Ирина Георгиевна, учитель математики МБОУ СОШ с. Киселёвка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9" marR="68589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+mj-lt"/>
                          <a:cs typeface="Arial" pitchFamily="34" charset="0"/>
                        </a:rPr>
                        <a:t>«Организация работы с родителями при дистанционном обучении»</a:t>
                      </a:r>
                      <a:endParaRPr lang="ru-RU" sz="2000" dirty="0">
                        <a:latin typeface="+mj-lt"/>
                        <a:cs typeface="Arial" pitchFamily="34" charset="0"/>
                      </a:endParaRPr>
                    </a:p>
                  </a:txBody>
                  <a:tcPr marL="68589" marR="6858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59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</a:rPr>
              <a:t>Wordwall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3993"/>
            <a:ext cx="9146603" cy="441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3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4474840" cy="980728"/>
          </a:xfrm>
        </p:spPr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</a:rPr>
              <a:t>Wordwall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2516" y="188640"/>
            <a:ext cx="2674640" cy="74868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Анаграмма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48" y="335699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Пропорция - верное равенство двух отношений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69" b="12330"/>
          <a:stretch/>
        </p:blipFill>
        <p:spPr bwMode="auto">
          <a:xfrm>
            <a:off x="292767" y="836713"/>
            <a:ext cx="4135217" cy="174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4" r="4818"/>
          <a:stretch/>
        </p:blipFill>
        <p:spPr bwMode="auto">
          <a:xfrm>
            <a:off x="88376" y="2694463"/>
            <a:ext cx="4543998" cy="57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8" r="6789"/>
          <a:stretch/>
        </p:blipFill>
        <p:spPr bwMode="auto">
          <a:xfrm>
            <a:off x="5220072" y="735326"/>
            <a:ext cx="3728542" cy="240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09" r="8685"/>
          <a:stretch/>
        </p:blipFill>
        <p:spPr bwMode="auto">
          <a:xfrm>
            <a:off x="5072562" y="3163333"/>
            <a:ext cx="3832748" cy="203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8" y="4289086"/>
            <a:ext cx="4479974" cy="243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6530" y="5195596"/>
            <a:ext cx="4346387" cy="181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2060"/>
                </a:solidFill>
              </a:rPr>
              <a:t>Wordwall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6745727" cy="521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588224" y="332656"/>
            <a:ext cx="217058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/>
              <a:t>Виселица</a:t>
            </a:r>
            <a:endParaRPr lang="ru-RU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308" y="1340768"/>
            <a:ext cx="8458500" cy="473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58" y="1361196"/>
            <a:ext cx="8967642" cy="501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34" y="1267807"/>
            <a:ext cx="8778246" cy="520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4" y="1149149"/>
            <a:ext cx="8921669" cy="60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8" y="1261329"/>
            <a:ext cx="9140201" cy="521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95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1" y="1600200"/>
            <a:ext cx="7980775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2060"/>
                </a:solidFill>
              </a:rPr>
              <a:t>Wordwall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242972" y="332656"/>
            <a:ext cx="2530624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/>
              <a:t>Сопоставление</a:t>
            </a:r>
            <a:endParaRPr lang="ru-RU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447016"/>
            <a:ext cx="8522076" cy="540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45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6131024" cy="1143000"/>
          </a:xfrm>
        </p:spPr>
        <p:txBody>
          <a:bodyPr/>
          <a:lstStyle/>
          <a:p>
            <a:r>
              <a:rPr lang="ru-RU" b="1" dirty="0" err="1">
                <a:solidFill>
                  <a:srgbClr val="002060"/>
                </a:solidFill>
              </a:rPr>
              <a:t>Wordwall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580112" y="188640"/>
            <a:ext cx="2530624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/>
              <a:t>Проткни шар</a:t>
            </a:r>
            <a:endParaRPr lang="ru-RU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007188"/>
            <a:ext cx="7200800" cy="607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52735"/>
            <a:ext cx="8496944" cy="577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264" y="1119982"/>
            <a:ext cx="8309560" cy="576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989171"/>
            <a:ext cx="8496944" cy="584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052257"/>
            <a:ext cx="8360182" cy="577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43" y="862484"/>
            <a:ext cx="8660080" cy="602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710" y="890588"/>
            <a:ext cx="8631754" cy="613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4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2060"/>
                </a:solidFill>
              </a:rPr>
              <a:t>Wordwall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242972" y="332656"/>
            <a:ext cx="2530624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/>
              <a:t>Кроссворд</a:t>
            </a:r>
            <a:endParaRPr lang="ru-RU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67" y="1268760"/>
            <a:ext cx="9147716" cy="532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241" y="1340768"/>
            <a:ext cx="8162925" cy="493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84" y="1191260"/>
            <a:ext cx="8748303" cy="554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241659"/>
            <a:ext cx="9099441" cy="562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5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2060"/>
                </a:solidFill>
              </a:rPr>
              <a:t>Wordwall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242972" y="332656"/>
            <a:ext cx="2530624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/>
              <a:t>Найди пару</a:t>
            </a:r>
            <a:endParaRPr lang="ru-RU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562" y="1600200"/>
            <a:ext cx="80728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81" y="1340768"/>
            <a:ext cx="83439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98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b="1" dirty="0" err="1">
                <a:solidFill>
                  <a:srgbClr val="002060"/>
                </a:solidFill>
              </a:rPr>
              <a:t>Wordwall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784" y="1231609"/>
            <a:ext cx="7781639" cy="536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1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691" y="42957"/>
            <a:ext cx="5626968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Мастер-тест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906424"/>
            <a:ext cx="5401949" cy="4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0152" y="292006"/>
            <a:ext cx="30201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https://master-test.net</a:t>
            </a:r>
            <a:r>
              <a:rPr lang="en-US" sz="2000" dirty="0" smtClean="0">
                <a:hlinkClick r:id="rId3"/>
              </a:rPr>
              <a:t>/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1" y="1906424"/>
            <a:ext cx="9047492" cy="31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67063" y="3356992"/>
            <a:ext cx="334786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Алгебра 7 класс Тест по теме </a:t>
            </a:r>
            <a:r>
              <a:rPr lang="ru-RU" dirty="0" smtClean="0"/>
              <a:t>«Линейные уравнения»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152" y="1906424"/>
            <a:ext cx="5464911" cy="242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24" y="4595478"/>
            <a:ext cx="8323586" cy="226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80112" y="4003323"/>
            <a:ext cx="311613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master-test.net/ru/quiz/testing/id/220836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9800" y="716868"/>
            <a:ext cx="8300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Мастер-Тест </a:t>
            </a:r>
            <a:r>
              <a:rPr lang="ru-RU" sz="2000" dirty="0"/>
              <a:t>— это бесплатный интернет сервис, который позволяет создавать </a:t>
            </a:r>
            <a:r>
              <a:rPr lang="ru-RU" sz="2000" dirty="0" smtClean="0"/>
              <a:t>тесты. Вы </a:t>
            </a:r>
            <a:r>
              <a:rPr lang="ru-RU" sz="2000" dirty="0"/>
              <a:t>можете создавать как онлайн тесты так и скачать и проходить тест без подключения к интернету. И для этого Вам не нужно устанавливать на компьютер дополнительные программы.</a:t>
            </a:r>
          </a:p>
        </p:txBody>
      </p:sp>
    </p:spTree>
    <p:extLst>
      <p:ext uri="{BB962C8B-B14F-4D97-AF65-F5344CB8AC3E}">
        <p14:creationId xmlns:p14="http://schemas.microsoft.com/office/powerpoint/2010/main" val="426677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Электронная тетрадь </a:t>
            </a:r>
            <a:r>
              <a:rPr lang="ru-RU" b="1" dirty="0" err="1">
                <a:solidFill>
                  <a:srgbClr val="002060"/>
                </a:solidFill>
              </a:rPr>
              <a:t>SkySmart</a:t>
            </a:r>
            <a:r>
              <a:rPr lang="ru-RU" b="1" dirty="0">
                <a:solidFill>
                  <a:srgbClr val="002060"/>
                </a:solidFill>
              </a:rPr>
              <a:t> – </a:t>
            </a:r>
            <a:r>
              <a:rPr lang="ru-RU" b="1" u="sng" dirty="0">
                <a:solidFill>
                  <a:srgbClr val="002060"/>
                </a:solidFill>
                <a:hlinkClick r:id="rId2"/>
              </a:rPr>
              <a:t>https://edu.skysmart.ru/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856" y="1600200"/>
            <a:ext cx="77782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85169"/>
            <a:ext cx="8617595" cy="53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49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002060"/>
                </a:solidFill>
                <a:cs typeface="Arial" pitchFamily="34" charset="0"/>
              </a:rPr>
              <a:t>«Сетевое взаимодействие участников образовательного процесса</a:t>
            </a:r>
            <a:r>
              <a:rPr lang="ru-RU" sz="5400" b="1" dirty="0" smtClean="0">
                <a:solidFill>
                  <a:srgbClr val="002060"/>
                </a:solidFill>
                <a:cs typeface="Arial" pitchFamily="34" charset="0"/>
              </a:rPr>
              <a:t>» </a:t>
            </a:r>
          </a:p>
          <a:p>
            <a:pPr marL="0" indent="0" algn="ctr">
              <a:buNone/>
            </a:pP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7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Создание упражнений с </a:t>
            </a:r>
            <a:r>
              <a:rPr lang="en-US" b="1" dirty="0" err="1" smtClean="0">
                <a:solidFill>
                  <a:srgbClr val="002060"/>
                </a:solidFill>
              </a:rPr>
              <a:t>Learningapps</a:t>
            </a:r>
            <a:r>
              <a:rPr lang="en-US" b="1" dirty="0" smtClean="0">
                <a:solidFill>
                  <a:srgbClr val="002060"/>
                </a:solidFill>
              </a:rPr>
              <a:t>     </a:t>
            </a:r>
            <a:endParaRPr lang="ru-RU" sz="27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2466" y="1124744"/>
            <a:ext cx="43204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700" b="1" dirty="0">
                <a:solidFill>
                  <a:prstClr val="black"/>
                </a:solidFill>
                <a:ea typeface="+mj-ea"/>
                <a:cs typeface="+mj-cs"/>
                <a:hlinkClick r:id="rId2"/>
              </a:rPr>
              <a:t>https://learningapps.org/</a:t>
            </a:r>
            <a:r>
              <a:rPr lang="en-US" sz="27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ru-RU" sz="2700" b="1" dirty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772816"/>
            <a:ext cx="7430335" cy="499715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632575"/>
            <a:ext cx="7056784" cy="522542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070" y="1632575"/>
            <a:ext cx="7128792" cy="522542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700808"/>
            <a:ext cx="7848872" cy="51571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5516" y="4603495"/>
            <a:ext cx="8928992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/>
              <a:t>Для создания собственных упражнений в </a:t>
            </a:r>
            <a:r>
              <a:rPr lang="ru-RU" sz="2000" b="1" dirty="0" err="1"/>
              <a:t>Learningapps</a:t>
            </a:r>
            <a:r>
              <a:rPr lang="ru-RU" sz="2000" b="1" dirty="0"/>
              <a:t> нужно нажать кнопку «Все упражнения» в верхней части главной страницы. </a:t>
            </a:r>
            <a:r>
              <a:rPr lang="ru-RU" sz="2000" b="1" dirty="0" smtClean="0"/>
              <a:t>Шаблоны </a:t>
            </a:r>
            <a:r>
              <a:rPr lang="ru-RU" sz="2000" b="1" dirty="0"/>
              <a:t>предлагаемых упражнений  сгруппированы по функциональному признаку.</a:t>
            </a:r>
          </a:p>
          <a:p>
            <a:r>
              <a:rPr lang="ru-RU" sz="2000" b="1" dirty="0"/>
              <a:t>Нажимаем кнопку «Новое упражнение» и перед вами появляются шаблоны» «Найди пару», «Классификация», «Хронологическая линейка», «Простой порядок», «Ввод текста», «Сортировка картинок», «Викторина с выбором правильного ответа», «Заполнить пропуски», «Кроссворд», «Слова из букв»…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90946" y="6093296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classroom.google.com/c/ODM3ODEzNDM5MTZa/m/MTAwNTYxNDI4MjU3/details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456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2060"/>
                </a:solidFill>
              </a:rPr>
              <a:t>Coreapp</a:t>
            </a:r>
            <a:r>
              <a:rPr lang="ru-RU" b="1" dirty="0">
                <a:solidFill>
                  <a:srgbClr val="002060"/>
                </a:solidFill>
              </a:rPr>
              <a:t> – российский конструктор уроков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54432"/>
            <a:ext cx="5976664" cy="2103568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sz="2000" b="1" dirty="0" smtClean="0"/>
              <a:t>C</a:t>
            </a:r>
            <a:r>
              <a:rPr lang="ru-RU" sz="2000" b="1" dirty="0" smtClean="0"/>
              <a:t> </a:t>
            </a:r>
            <a:r>
              <a:rPr lang="ru-RU" sz="2000" b="1" dirty="0"/>
              <a:t>помощью </a:t>
            </a:r>
            <a:r>
              <a:rPr lang="ru-RU" sz="2000" b="1" dirty="0" err="1" smtClean="0"/>
              <a:t>Coreapp</a:t>
            </a:r>
            <a:r>
              <a:rPr lang="en-US" sz="2000" b="1" dirty="0" smtClean="0"/>
              <a:t> </a:t>
            </a:r>
            <a:r>
              <a:rPr lang="ru-RU" sz="2000" b="1" dirty="0" smtClean="0"/>
              <a:t>учитель </a:t>
            </a:r>
            <a:r>
              <a:rPr lang="ru-RU" sz="2000" b="1" dirty="0"/>
              <a:t>может создавать интерактивные уроки, интерактивные рабочие листы.</a:t>
            </a:r>
          </a:p>
          <a:p>
            <a:r>
              <a:rPr lang="ru-RU" sz="2000" b="1" dirty="0" err="1"/>
              <a:t>Core</a:t>
            </a:r>
            <a:r>
              <a:rPr lang="ru-RU" sz="2000" b="1" dirty="0"/>
              <a:t> конструктор представляет собой слайдовый курс с чередованием теории и практики. </a:t>
            </a:r>
            <a:r>
              <a:rPr lang="ru-RU" sz="2000" b="1" dirty="0" err="1"/>
              <a:t>Core</a:t>
            </a:r>
            <a:r>
              <a:rPr lang="ru-RU" sz="2000" b="1" dirty="0"/>
              <a:t> содержит тесты различных форм, опросы, поддерживает вставку мультимедийных файлов и упражнений с </a:t>
            </a:r>
            <a:r>
              <a:rPr lang="ru-RU" sz="2000" b="1" dirty="0" err="1"/>
              <a:t>LearningApp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22935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412777"/>
            <a:ext cx="22657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8663" y="1203526"/>
            <a:ext cx="3289735" cy="275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6547" y="4149080"/>
            <a:ext cx="3221851" cy="253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11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Минусы </a:t>
            </a:r>
            <a:r>
              <a:rPr lang="ru-RU" sz="3600" b="1" dirty="0">
                <a:solidFill>
                  <a:srgbClr val="002060"/>
                </a:solidFill>
              </a:rPr>
              <a:t>дистанционного </a:t>
            </a:r>
            <a:r>
              <a:rPr lang="ru-RU" sz="3600" b="1" dirty="0" smtClean="0">
                <a:solidFill>
                  <a:srgbClr val="002060"/>
                </a:solidFill>
              </a:rPr>
              <a:t>образования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8208912" cy="5688632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>
              <a:buClr>
                <a:srgbClr val="002060"/>
              </a:buClr>
            </a:pPr>
            <a:r>
              <a:rPr lang="ru-RU" b="1" dirty="0" smtClean="0"/>
              <a:t>повышенная </a:t>
            </a:r>
            <a:r>
              <a:rPr lang="ru-RU" b="1" dirty="0"/>
              <a:t>нагрузка на учеников, увеличивается объем учебного материала для самостоятельного изучения, с которым не справляется большинство учеников;</a:t>
            </a:r>
          </a:p>
          <a:p>
            <a:pPr>
              <a:buClr>
                <a:srgbClr val="002060"/>
              </a:buClr>
            </a:pPr>
            <a:r>
              <a:rPr lang="ru-RU" b="1" dirty="0" smtClean="0"/>
              <a:t>невозможность </a:t>
            </a:r>
            <a:r>
              <a:rPr lang="ru-RU" b="1" dirty="0"/>
              <a:t>проведения лабораторных и практических занятий с использованием лабораторного </a:t>
            </a:r>
            <a:r>
              <a:rPr lang="ru-RU" b="1" dirty="0" smtClean="0"/>
              <a:t>оборудования; </a:t>
            </a:r>
          </a:p>
          <a:p>
            <a:pPr>
              <a:buClr>
                <a:srgbClr val="002060"/>
              </a:buClr>
            </a:pPr>
            <a:r>
              <a:rPr lang="ru-RU" b="1" dirty="0" err="1" smtClean="0"/>
              <a:t>мессенджер</a:t>
            </a:r>
            <a:r>
              <a:rPr lang="ru-RU" b="1" dirty="0" smtClean="0"/>
              <a:t> </a:t>
            </a:r>
            <a:r>
              <a:rPr lang="ru-RU" b="1" dirty="0" err="1"/>
              <a:t>Whatsapp</a:t>
            </a:r>
            <a:r>
              <a:rPr lang="ru-RU" b="1" dirty="0"/>
              <a:t> не позволяет скачивать и отправлять ученикам объемный материал (видео-записи, лекции);</a:t>
            </a:r>
          </a:p>
          <a:p>
            <a:pPr>
              <a:buClr>
                <a:srgbClr val="002060"/>
              </a:buClr>
            </a:pPr>
            <a:r>
              <a:rPr lang="ru-RU" b="1" dirty="0" smtClean="0"/>
              <a:t>трудности </a:t>
            </a:r>
            <a:r>
              <a:rPr lang="ru-RU" b="1" dirty="0"/>
              <a:t>в демонстрации наглядно-демонстрационных материалов;</a:t>
            </a:r>
          </a:p>
          <a:p>
            <a:pPr>
              <a:buClr>
                <a:srgbClr val="002060"/>
              </a:buClr>
            </a:pPr>
            <a:r>
              <a:rPr lang="ru-RU" b="1" dirty="0" smtClean="0"/>
              <a:t>падение </a:t>
            </a:r>
            <a:r>
              <a:rPr lang="ru-RU" b="1" dirty="0"/>
              <a:t>темпа, продуктивности урока;</a:t>
            </a:r>
          </a:p>
          <a:p>
            <a:pPr>
              <a:buClr>
                <a:srgbClr val="002060"/>
              </a:buClr>
            </a:pPr>
            <a:r>
              <a:rPr lang="ru-RU" b="1" dirty="0" smtClean="0"/>
              <a:t>понижение </a:t>
            </a:r>
            <a:r>
              <a:rPr lang="ru-RU" b="1" dirty="0"/>
              <a:t>уровня ответственности учеников на онлайн-уроках, </a:t>
            </a:r>
            <a:r>
              <a:rPr lang="ru-RU" b="1" dirty="0" smtClean="0"/>
              <a:t>снижение мотивации </a:t>
            </a:r>
            <a:r>
              <a:rPr lang="ru-RU" b="1" dirty="0"/>
              <a:t>обучения;</a:t>
            </a:r>
          </a:p>
          <a:p>
            <a:pPr>
              <a:buClr>
                <a:srgbClr val="002060"/>
              </a:buClr>
            </a:pPr>
            <a:r>
              <a:rPr lang="ru-RU" b="1" dirty="0" smtClean="0"/>
              <a:t>дистанционное </a:t>
            </a:r>
            <a:r>
              <a:rPr lang="ru-RU" b="1" dirty="0"/>
              <a:t>обучение не позволяет в полном объеме контролировать присутствие ученика на уроке, его занятия во время урока, поэтому контроль процесса восприятия учеником материала затруднен;</a:t>
            </a:r>
          </a:p>
          <a:p>
            <a:pPr>
              <a:buClr>
                <a:srgbClr val="002060"/>
              </a:buClr>
            </a:pPr>
            <a:r>
              <a:rPr lang="ru-RU" b="1" dirty="0" smtClean="0"/>
              <a:t>при </a:t>
            </a:r>
            <a:r>
              <a:rPr lang="ru-RU" b="1" dirty="0"/>
              <a:t>работе по учебнику, ТПО наблюдается массовое списывание из ГДЗ;</a:t>
            </a:r>
          </a:p>
          <a:p>
            <a:pPr>
              <a:buClr>
                <a:srgbClr val="002060"/>
              </a:buClr>
            </a:pPr>
            <a:r>
              <a:rPr lang="ru-RU" b="1" dirty="0" smtClean="0"/>
              <a:t>технические </a:t>
            </a:r>
            <a:r>
              <a:rPr lang="ru-RU" b="1" dirty="0"/>
              <a:t>трудности в проверке домашних заданий.</a:t>
            </a:r>
          </a:p>
          <a:p>
            <a:pPr>
              <a:buClr>
                <a:srgbClr val="002060"/>
              </a:buClr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2126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546607"/>
              </p:ext>
            </p:extLst>
          </p:nvPr>
        </p:nvGraphicFramePr>
        <p:xfrm>
          <a:off x="1763688" y="1844824"/>
          <a:ext cx="6264696" cy="28898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264696"/>
              </a:tblGrid>
              <a:tr h="7970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2400" b="1" dirty="0" smtClean="0">
                          <a:latin typeface="+mj-lt"/>
                          <a:cs typeface="Arial" pitchFamily="34" charset="0"/>
                        </a:rPr>
                        <a:t>«Инструменты перевода традиционных уроков в онлайн-режим: технические аспекты, инструменты, ошибки, решения»</a:t>
                      </a:r>
                      <a:endParaRPr lang="ru-RU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marL="68589" marR="68589"/>
                </a:tc>
              </a:tr>
              <a:tr h="7970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2400" b="1" dirty="0" smtClean="0">
                          <a:latin typeface="+mj-lt"/>
                          <a:cs typeface="Arial" pitchFamily="34" charset="0"/>
                          <a:hlinkClick r:id="rId2" action="ppaction://hlinkpres?slideindex=1&amp;slidetitle="/>
                        </a:rPr>
                        <a:t>«Особенности организации внеурочной деятельности в дистанционном режиме» </a:t>
                      </a:r>
                      <a:endParaRPr lang="ru-RU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marL="68589" marR="68589"/>
                </a:tc>
              </a:tr>
              <a:tr h="87812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+mj-lt"/>
                          <a:cs typeface="Arial" pitchFamily="34" charset="0"/>
                          <a:hlinkClick r:id="rId3" action="ppaction://hlinkpres?slideindex=1&amp;slidetitle="/>
                        </a:rPr>
                        <a:t>«Организация работы с родителями при дистанционном обучении»</a:t>
                      </a:r>
                      <a:endParaRPr lang="ru-RU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marL="68589" marR="6858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63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220" y="82712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НАША ПОДДЕРЖКА 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st2.depositphotos.com/1091429/6055/i/950/depositphotos_60555693-stock-photo-unity-of-businesspeople-sprout-i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1988840"/>
            <a:ext cx="3960440" cy="264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42413" y="4869160"/>
            <a:ext cx="3733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ВСЕГДА НА СВЯЗИ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632" y="54868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</a:rPr>
              <a:t>Спасибо за внимание!</a:t>
            </a: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</a:rPr>
              <a:t>До новых встреч!</a:t>
            </a:r>
            <a:endParaRPr lang="ru-RU" sz="80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5013176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Тема следующего образовательного мероприятия.</a:t>
            </a:r>
          </a:p>
          <a:p>
            <a:pPr algn="ctr"/>
            <a:r>
              <a:rPr lang="ru-RU" b="1" dirty="0" smtClean="0"/>
              <a:t>Онлайн-практикум </a:t>
            </a:r>
            <a:r>
              <a:rPr lang="ru-RU" b="1" dirty="0"/>
              <a:t>«Цифровые облачные инструменты в практике работы педагога. Применение сервисов </a:t>
            </a:r>
            <a:r>
              <a:rPr lang="ru-RU" b="1" dirty="0" err="1"/>
              <a:t>Google</a:t>
            </a:r>
            <a:r>
              <a:rPr lang="ru-RU" b="1" dirty="0"/>
              <a:t> в педагогической практике».</a:t>
            </a:r>
          </a:p>
        </p:txBody>
      </p:sp>
    </p:spTree>
    <p:extLst>
      <p:ext uri="{BB962C8B-B14F-4D97-AF65-F5344CB8AC3E}">
        <p14:creationId xmlns:p14="http://schemas.microsoft.com/office/powerpoint/2010/main" val="19973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0081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Нормативные </a:t>
            </a:r>
            <a:r>
              <a:rPr lang="ru-RU" b="1" dirty="0" smtClean="0">
                <a:solidFill>
                  <a:srgbClr val="002060"/>
                </a:solidFill>
              </a:rPr>
              <a:t>документы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80728"/>
            <a:ext cx="8136904" cy="5213176"/>
          </a:xfrm>
        </p:spPr>
        <p:txBody>
          <a:bodyPr>
            <a:noAutofit/>
          </a:bodyPr>
          <a:lstStyle/>
          <a:p>
            <a:pPr marL="0" lvl="0">
              <a:spcBef>
                <a:spcPts val="0"/>
              </a:spcBef>
            </a:pPr>
            <a:r>
              <a:rPr lang="ru-RU" sz="2000" dirty="0" smtClean="0"/>
              <a:t>Федеральный </a:t>
            </a:r>
            <a:r>
              <a:rPr lang="ru-RU" sz="2000" dirty="0"/>
              <a:t>проект "Современная школа" национального проекта "Образование" </a:t>
            </a:r>
          </a:p>
          <a:p>
            <a:pPr marL="0" lvl="0">
              <a:spcBef>
                <a:spcPts val="0"/>
              </a:spcBef>
            </a:pPr>
            <a:r>
              <a:rPr lang="ru-RU" sz="2000" dirty="0"/>
              <a:t>Письмо Министерства просвещения РФ от 19 марта 2020 г. № ГД-39/04 "О направлении методических рекомендаций" (</a:t>
            </a:r>
            <a:r>
              <a:rPr lang="ru-RU" sz="2000" u="sng" dirty="0">
                <a:hlinkClick r:id="rId2"/>
              </a:rPr>
              <a:t>https://www.garant.ru/products/ipo/prime/doc/73674537/</a:t>
            </a:r>
            <a:r>
              <a:rPr lang="ru-RU" sz="2000" dirty="0"/>
              <a:t>)</a:t>
            </a:r>
          </a:p>
          <a:p>
            <a:pPr marL="0" lvl="0">
              <a:spcBef>
                <a:spcPts val="0"/>
              </a:spcBef>
            </a:pPr>
            <a:r>
              <a:rPr lang="ru-RU" sz="2000" dirty="0"/>
              <a:t>Методические рекомендации по реализации образовательных программ начального общего, основного общего, среднего общего образования, образовательных программ среднего профессионального образования и дополнительных общеобразовательных программ с применением электронного обучения и дистанционных образовательных технологий. 23 марта 2020 г.</a:t>
            </a:r>
          </a:p>
          <a:p>
            <a:pPr marL="0" lvl="0">
              <a:spcBef>
                <a:spcPts val="0"/>
              </a:spcBef>
            </a:pPr>
            <a:r>
              <a:rPr lang="ru-RU" sz="2000" dirty="0"/>
              <a:t>Методические рекомендации для субъектов Российской Федерации по вопросам реализации основных и дополнительных программ в сетевой форме от 28 июня 2019 г. №81/02вн (</a:t>
            </a:r>
            <a:r>
              <a:rPr lang="ru-RU" sz="2000" u="sng" dirty="0">
                <a:hlinkClick r:id="rId3"/>
              </a:rPr>
              <a:t>https://legalacts.ru/doc/metodicheskie-rekomendatsii-dlja-subektov-rossiiskoi-federatsii-po-voprosam-realizatsii/</a:t>
            </a:r>
            <a:r>
              <a:rPr lang="ru-RU" sz="2000" dirty="0"/>
              <a:t>)</a:t>
            </a:r>
          </a:p>
          <a:p>
            <a:pPr marL="0" lvl="0">
              <a:spcBef>
                <a:spcPts val="0"/>
              </a:spcBef>
            </a:pPr>
            <a:r>
              <a:rPr lang="ru-RU" sz="2000" dirty="0"/>
              <a:t>Об организации дистанционного обучения / Письмо министерства образования и науки Хабаровского края от 03.04.2020 №06.2-10-4488</a:t>
            </a:r>
            <a:r>
              <a:rPr lang="ru-RU" sz="2000" u="sng" dirty="0"/>
              <a:t> </a:t>
            </a:r>
            <a:endParaRPr lang="ru-RU" sz="2000" dirty="0"/>
          </a:p>
          <a:p>
            <a:pPr marL="0">
              <a:spcBef>
                <a:spcPts val="0"/>
              </a:spcBef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3874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Сетевое взаимодействие участников образовательного процесса</a:t>
            </a:r>
          </a:p>
        </p:txBody>
      </p:sp>
      <p:pic>
        <p:nvPicPr>
          <p:cNvPr id="3074" name="Picture 2" descr="https://imageinstitute.com/wp-content/uploads/2018/12/niche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74" r="12515"/>
          <a:stretch/>
        </p:blipFill>
        <p:spPr bwMode="auto">
          <a:xfrm>
            <a:off x="4139952" y="3835812"/>
            <a:ext cx="4461383" cy="302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18907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389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Информационная образовательная среда поможет </a:t>
            </a:r>
            <a:r>
              <a:rPr lang="ru-RU" sz="3600" b="1" dirty="0" smtClean="0">
                <a:solidFill>
                  <a:srgbClr val="002060"/>
                </a:solidFill>
              </a:rPr>
              <a:t>решать задачи: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614959"/>
              </p:ext>
            </p:extLst>
          </p:nvPr>
        </p:nvGraphicFramePr>
        <p:xfrm>
          <a:off x="0" y="1412776"/>
          <a:ext cx="4680520" cy="338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3575143"/>
              </p:ext>
            </p:extLst>
          </p:nvPr>
        </p:nvGraphicFramePr>
        <p:xfrm>
          <a:off x="4860032" y="1412777"/>
          <a:ext cx="417646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20219"/>
              </p:ext>
            </p:extLst>
          </p:nvPr>
        </p:nvGraphicFramePr>
        <p:xfrm>
          <a:off x="179512" y="4581128"/>
          <a:ext cx="8944196" cy="338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66795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Информационная образовательная среда поможет </a:t>
            </a:r>
            <a:r>
              <a:rPr lang="ru-RU" sz="3600" b="1" dirty="0" smtClean="0">
                <a:solidFill>
                  <a:srgbClr val="002060"/>
                </a:solidFill>
              </a:rPr>
              <a:t>решать задачи: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59061"/>
              </p:ext>
            </p:extLst>
          </p:nvPr>
        </p:nvGraphicFramePr>
        <p:xfrm>
          <a:off x="0" y="1412776"/>
          <a:ext cx="4680520" cy="338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450441"/>
              </p:ext>
            </p:extLst>
          </p:nvPr>
        </p:nvGraphicFramePr>
        <p:xfrm>
          <a:off x="4860032" y="1412777"/>
          <a:ext cx="417646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4877406"/>
              </p:ext>
            </p:extLst>
          </p:nvPr>
        </p:nvGraphicFramePr>
        <p:xfrm>
          <a:off x="323528" y="4077072"/>
          <a:ext cx="4320480" cy="338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408010"/>
              </p:ext>
            </p:extLst>
          </p:nvPr>
        </p:nvGraphicFramePr>
        <p:xfrm>
          <a:off x="5076056" y="4149080"/>
          <a:ext cx="3816424" cy="338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15704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Autofit/>
          </a:bodyPr>
          <a:lstStyle/>
          <a:p>
            <a:r>
              <a:rPr lang="ru-RU" sz="3500" b="1" dirty="0" smtClean="0">
                <a:solidFill>
                  <a:srgbClr val="002060"/>
                </a:solidFill>
              </a:rPr>
              <a:t>Содержание взаимодействия участников в информационной </a:t>
            </a:r>
            <a:r>
              <a:rPr lang="ru-RU" sz="3500" b="1" dirty="0">
                <a:solidFill>
                  <a:srgbClr val="002060"/>
                </a:solidFill>
              </a:rPr>
              <a:t>образовательной </a:t>
            </a:r>
            <a:r>
              <a:rPr lang="ru-RU" sz="3500" b="1" dirty="0" smtClean="0">
                <a:solidFill>
                  <a:srgbClr val="002060"/>
                </a:solidFill>
              </a:rPr>
              <a:t>среде</a:t>
            </a:r>
            <a:endParaRPr lang="ru-RU" sz="35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3504781"/>
              </p:ext>
            </p:extLst>
          </p:nvPr>
        </p:nvGraphicFramePr>
        <p:xfrm>
          <a:off x="1259632" y="1700808"/>
          <a:ext cx="7344816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36501" y="627796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Желательно, чтобы педагог был открыт для виртуального общения</a:t>
            </a:r>
          </a:p>
        </p:txBody>
      </p:sp>
    </p:spTree>
    <p:extLst>
      <p:ext uri="{BB962C8B-B14F-4D97-AF65-F5344CB8AC3E}">
        <p14:creationId xmlns:p14="http://schemas.microsoft.com/office/powerpoint/2010/main" val="292055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2291</Words>
  <Application>Microsoft Office PowerPoint</Application>
  <PresentationFormat>Экран (4:3)</PresentationFormat>
  <Paragraphs>299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Виртуальная конференция  «Дистанционные формы и методы работы в педагогической практике» </vt:lpstr>
      <vt:lpstr>Презентация PowerPoint</vt:lpstr>
      <vt:lpstr>Презентация PowerPoint</vt:lpstr>
      <vt:lpstr>Презентация PowerPoint</vt:lpstr>
      <vt:lpstr>Нормативные документы</vt:lpstr>
      <vt:lpstr>Сетевое взаимодействие участников образовательного процесса</vt:lpstr>
      <vt:lpstr>Информационная образовательная среда поможет решать задачи:</vt:lpstr>
      <vt:lpstr>Информационная образовательная среда поможет решать задачи:</vt:lpstr>
      <vt:lpstr>Содержание взаимодействия участников в информационной образовательной среде</vt:lpstr>
      <vt:lpstr>Презентация PowerPoint</vt:lpstr>
      <vt:lpstr>Сетевое сообщество педагогов позволяет </vt:lpstr>
      <vt:lpstr>Средства общения и обучения</vt:lpstr>
      <vt:lpstr>Средства общения и обучения</vt:lpstr>
      <vt:lpstr>Раздел «Муниципальные методические службы Хабаровского края» Рубрика «Инновационная деятельность»</vt:lpstr>
      <vt:lpstr>Дистанционное сотрудничество педагогов </vt:lpstr>
      <vt:lpstr>Применение дистанционных форм и методов работы с обучающимися</vt:lpstr>
      <vt:lpstr>Основные направления внедрения электронного дистанционного обучения в систему общего образования:</vt:lpstr>
      <vt:lpstr>При дистанционном обучении: </vt:lpstr>
      <vt:lpstr>Презентация PowerPoint</vt:lpstr>
      <vt:lpstr>Сервисы для проведения уроков в формате онлайн</vt:lpstr>
      <vt:lpstr>Проведение онлайн уроков в Skype</vt:lpstr>
      <vt:lpstr>Онлайн-платформы с бесплатным доступом для учителя</vt:lpstr>
      <vt:lpstr>Сервисы для дистанционного обучения</vt:lpstr>
      <vt:lpstr>Бесплатные ресурсы, чтобы подготовить уроки</vt:lpstr>
      <vt:lpstr>Бесплатные ресурсы, чтобы подготовить уроки</vt:lpstr>
      <vt:lpstr>Бесплатные ресурсы, чтобы подготовить уроки</vt:lpstr>
      <vt:lpstr>Формы дистанционного обучения:</vt:lpstr>
      <vt:lpstr>Все формы дистанционного обучения можно задействовать для реализации различных образовательных программ: </vt:lpstr>
      <vt:lpstr>Структура онлайн урока</vt:lpstr>
      <vt:lpstr>Wordwall</vt:lpstr>
      <vt:lpstr>Wordwall</vt:lpstr>
      <vt:lpstr>Wordwall</vt:lpstr>
      <vt:lpstr>Wordwall</vt:lpstr>
      <vt:lpstr>Wordwall</vt:lpstr>
      <vt:lpstr>Wordwall</vt:lpstr>
      <vt:lpstr>Wordwall</vt:lpstr>
      <vt:lpstr>Wordwall</vt:lpstr>
      <vt:lpstr>Мастер-тест</vt:lpstr>
      <vt:lpstr>Электронная тетрадь SkySmart – https://edu.skysmart.ru/</vt:lpstr>
      <vt:lpstr>Создание упражнений с Learningapps     </vt:lpstr>
      <vt:lpstr>Coreapp – российский конструктор уроков</vt:lpstr>
      <vt:lpstr>Минусы дистанционного образования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102</cp:revision>
  <dcterms:created xsi:type="dcterms:W3CDTF">2020-07-28T04:05:59Z</dcterms:created>
  <dcterms:modified xsi:type="dcterms:W3CDTF">2020-08-10T04:09:54Z</dcterms:modified>
</cp:coreProperties>
</file>