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3" r:id="rId5"/>
    <p:sldId id="264" r:id="rId6"/>
    <p:sldId id="265" r:id="rId7"/>
    <p:sldId id="266" r:id="rId8"/>
    <p:sldId id="271" r:id="rId9"/>
    <p:sldId id="257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4F23-BDAE-4E5C-9FA1-3FC0C501D25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ADF4-1F18-40E6-A74C-187D029AE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зоны исследовательской деятельности для расширения предметной насыщенности кабинета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биологии и химии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" y="0"/>
            <a:ext cx="9087345" cy="681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новому образовательному пространству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Смысловая нагрузка;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«Второй учитель»;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Гибкое, трансформируемое;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Предрасположенное для проявления активности учеников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«Доступная среда»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7924" cy="51838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863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«Доступная среда»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6523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507" y="1556792"/>
            <a:ext cx="4673493" cy="35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324544" y="1556792"/>
            <a:ext cx="9468544" cy="45693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690" y="260648"/>
            <a:ext cx="5591310" cy="332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9" y="3433996"/>
            <a:ext cx="5580111" cy="342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08986"/>
            <a:ext cx="2661759" cy="35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18795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юша\Desktop\зоны\DSCN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41977" cy="678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юша\Desktop\зоны\DSCN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436096" cy="4077072"/>
          </a:xfrm>
          <a:prstGeom prst="rect">
            <a:avLst/>
          </a:prstGeom>
          <a:noFill/>
        </p:spPr>
      </p:pic>
      <p:pic>
        <p:nvPicPr>
          <p:cNvPr id="4" name="Picture 2" descr="C:\Users\Аюша\Desktop\зоны\DSCN08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036377" cy="3777283"/>
          </a:xfrm>
          <a:prstGeom prst="rect">
            <a:avLst/>
          </a:prstGeom>
          <a:noFill/>
        </p:spPr>
      </p:pic>
      <p:pic>
        <p:nvPicPr>
          <p:cNvPr id="5" name="Picture 2" descr="C:\Users\Аюша\Desktop\зоны\DSCN08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95682"/>
            <a:ext cx="3816424" cy="2862318"/>
          </a:xfrm>
          <a:prstGeom prst="rect">
            <a:avLst/>
          </a:prstGeom>
          <a:noFill/>
        </p:spPr>
      </p:pic>
      <p:pic>
        <p:nvPicPr>
          <p:cNvPr id="6" name="Picture 2" descr="C:\Users\Аюша\Desktop\зоны\DSCN08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38934"/>
            <a:ext cx="4025421" cy="301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юша\Desktop\зоны\DSCN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42"/>
            <a:ext cx="9144000" cy="686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Организация зоны исследовательской деятельности для расширения предметной насыщенности кабинета  биологии и химии</vt:lpstr>
      <vt:lpstr>Требования к новому образовательному пространству</vt:lpstr>
      <vt:lpstr>«Доступная среда»</vt:lpstr>
      <vt:lpstr>«Доступная среда»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Аюша</dc:creator>
  <cp:lastModifiedBy>Asus</cp:lastModifiedBy>
  <cp:revision>15</cp:revision>
  <dcterms:created xsi:type="dcterms:W3CDTF">2021-04-25T01:09:49Z</dcterms:created>
  <dcterms:modified xsi:type="dcterms:W3CDTF">2021-04-27T10:47:58Z</dcterms:modified>
</cp:coreProperties>
</file>